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64"/>
  </p:notesMasterIdLst>
  <p:handoutMasterIdLst>
    <p:handoutMasterId r:id="rId65"/>
  </p:handoutMasterIdLst>
  <p:sldIdLst>
    <p:sldId id="448" r:id="rId2"/>
    <p:sldId id="386" r:id="rId3"/>
    <p:sldId id="383" r:id="rId4"/>
    <p:sldId id="449" r:id="rId5"/>
    <p:sldId id="458" r:id="rId6"/>
    <p:sldId id="453" r:id="rId7"/>
    <p:sldId id="455" r:id="rId8"/>
    <p:sldId id="477" r:id="rId9"/>
    <p:sldId id="454" r:id="rId10"/>
    <p:sldId id="456" r:id="rId11"/>
    <p:sldId id="374" r:id="rId12"/>
    <p:sldId id="375" r:id="rId13"/>
    <p:sldId id="463" r:id="rId14"/>
    <p:sldId id="309" r:id="rId15"/>
    <p:sldId id="457" r:id="rId16"/>
    <p:sldId id="263" r:id="rId17"/>
    <p:sldId id="296" r:id="rId18"/>
    <p:sldId id="377" r:id="rId19"/>
    <p:sldId id="292" r:id="rId20"/>
    <p:sldId id="459" r:id="rId21"/>
    <p:sldId id="460" r:id="rId22"/>
    <p:sldId id="461" r:id="rId23"/>
    <p:sldId id="462" r:id="rId24"/>
    <p:sldId id="394" r:id="rId25"/>
    <p:sldId id="395" r:id="rId26"/>
    <p:sldId id="396" r:id="rId27"/>
    <p:sldId id="464" r:id="rId28"/>
    <p:sldId id="366" r:id="rId29"/>
    <p:sldId id="299" r:id="rId30"/>
    <p:sldId id="295" r:id="rId31"/>
    <p:sldId id="297" r:id="rId32"/>
    <p:sldId id="487" r:id="rId33"/>
    <p:sldId id="294" r:id="rId34"/>
    <p:sldId id="270" r:id="rId35"/>
    <p:sldId id="304" r:id="rId36"/>
    <p:sldId id="438" r:id="rId37"/>
    <p:sldId id="306" r:id="rId38"/>
    <p:sldId id="307" r:id="rId39"/>
    <p:sldId id="467" r:id="rId40"/>
    <p:sldId id="466" r:id="rId41"/>
    <p:sldId id="447" r:id="rId42"/>
    <p:sldId id="368" r:id="rId43"/>
    <p:sldId id="272" r:id="rId44"/>
    <p:sldId id="484" r:id="rId45"/>
    <p:sldId id="485" r:id="rId46"/>
    <p:sldId id="302" r:id="rId47"/>
    <p:sldId id="470" r:id="rId48"/>
    <p:sldId id="273" r:id="rId49"/>
    <p:sldId id="303" r:id="rId50"/>
    <p:sldId id="469" r:id="rId51"/>
    <p:sldId id="468" r:id="rId52"/>
    <p:sldId id="276" r:id="rId53"/>
    <p:sldId id="439" r:id="rId54"/>
    <p:sldId id="281" r:id="rId55"/>
    <p:sldId id="279" r:id="rId56"/>
    <p:sldId id="435" r:id="rId57"/>
    <p:sldId id="483" r:id="rId58"/>
    <p:sldId id="486" r:id="rId59"/>
    <p:sldId id="369" r:id="rId60"/>
    <p:sldId id="370" r:id="rId61"/>
    <p:sldId id="380" r:id="rId62"/>
    <p:sldId id="283" r:id="rId63"/>
  </p:sldIdLst>
  <p:sldSz cx="9144000" cy="6858000" type="screen4x3"/>
  <p:notesSz cx="9939338" cy="6805613"/>
  <p:defaultTextStyle>
    <a:defPPr>
      <a:defRPr lang="ja-JP"/>
    </a:defPPr>
    <a:lvl1pPr algn="r" rtl="0" fontAlgn="base">
      <a:spcBef>
        <a:spcPct val="0"/>
      </a:spcBef>
      <a:spcAft>
        <a:spcPct val="0"/>
      </a:spcAft>
      <a:defRPr kern="1200">
        <a:solidFill>
          <a:schemeClr val="tx1"/>
        </a:solidFill>
        <a:latin typeface="Arial" charset="0"/>
        <a:ea typeface="ＭＳ Ｐゴシック" pitchFamily="50" charset="-128"/>
        <a:cs typeface="+mn-cs"/>
      </a:defRPr>
    </a:lvl1pPr>
    <a:lvl2pPr marL="457200" algn="r" rtl="0" fontAlgn="base">
      <a:spcBef>
        <a:spcPct val="0"/>
      </a:spcBef>
      <a:spcAft>
        <a:spcPct val="0"/>
      </a:spcAft>
      <a:defRPr kern="1200">
        <a:solidFill>
          <a:schemeClr val="tx1"/>
        </a:solidFill>
        <a:latin typeface="Arial" charset="0"/>
        <a:ea typeface="ＭＳ Ｐゴシック" pitchFamily="50" charset="-128"/>
        <a:cs typeface="+mn-cs"/>
      </a:defRPr>
    </a:lvl2pPr>
    <a:lvl3pPr marL="914400" algn="r" rtl="0" fontAlgn="base">
      <a:spcBef>
        <a:spcPct val="0"/>
      </a:spcBef>
      <a:spcAft>
        <a:spcPct val="0"/>
      </a:spcAft>
      <a:defRPr kern="1200">
        <a:solidFill>
          <a:schemeClr val="tx1"/>
        </a:solidFill>
        <a:latin typeface="Arial" charset="0"/>
        <a:ea typeface="ＭＳ Ｐゴシック" pitchFamily="50" charset="-128"/>
        <a:cs typeface="+mn-cs"/>
      </a:defRPr>
    </a:lvl3pPr>
    <a:lvl4pPr marL="1371600" algn="r" rtl="0" fontAlgn="base">
      <a:spcBef>
        <a:spcPct val="0"/>
      </a:spcBef>
      <a:spcAft>
        <a:spcPct val="0"/>
      </a:spcAft>
      <a:defRPr kern="1200">
        <a:solidFill>
          <a:schemeClr val="tx1"/>
        </a:solidFill>
        <a:latin typeface="Arial" charset="0"/>
        <a:ea typeface="ＭＳ Ｐゴシック" pitchFamily="50" charset="-128"/>
        <a:cs typeface="+mn-cs"/>
      </a:defRPr>
    </a:lvl4pPr>
    <a:lvl5pPr marL="1828800" algn="r" rtl="0" fontAlgn="base">
      <a:spcBef>
        <a:spcPct val="0"/>
      </a:spcBef>
      <a:spcAft>
        <a:spcPct val="0"/>
      </a:spcAft>
      <a:defRPr kern="1200">
        <a:solidFill>
          <a:schemeClr val="tx1"/>
        </a:solidFill>
        <a:latin typeface="Arial" charset="0"/>
        <a:ea typeface="ＭＳ Ｐゴシック" pitchFamily="50" charset="-128"/>
        <a:cs typeface="+mn-cs"/>
      </a:defRPr>
    </a:lvl5pPr>
    <a:lvl6pPr marL="2286000" algn="l" defTabSz="914400" rtl="0" eaLnBrk="1" latinLnBrk="0" hangingPunct="1">
      <a:defRPr kern="1200">
        <a:solidFill>
          <a:schemeClr val="tx1"/>
        </a:solidFill>
        <a:latin typeface="Arial" charset="0"/>
        <a:ea typeface="ＭＳ Ｐゴシック" pitchFamily="50" charset="-128"/>
        <a:cs typeface="+mn-cs"/>
      </a:defRPr>
    </a:lvl6pPr>
    <a:lvl7pPr marL="2743200" algn="l" defTabSz="914400" rtl="0" eaLnBrk="1" latinLnBrk="0" hangingPunct="1">
      <a:defRPr kern="1200">
        <a:solidFill>
          <a:schemeClr val="tx1"/>
        </a:solidFill>
        <a:latin typeface="Arial" charset="0"/>
        <a:ea typeface="ＭＳ Ｐゴシック" pitchFamily="50" charset="-128"/>
        <a:cs typeface="+mn-cs"/>
      </a:defRPr>
    </a:lvl7pPr>
    <a:lvl8pPr marL="3200400" algn="l" defTabSz="914400" rtl="0" eaLnBrk="1" latinLnBrk="0" hangingPunct="1">
      <a:defRPr kern="1200">
        <a:solidFill>
          <a:schemeClr val="tx1"/>
        </a:solidFill>
        <a:latin typeface="Arial" charset="0"/>
        <a:ea typeface="ＭＳ Ｐゴシック" pitchFamily="50" charset="-128"/>
        <a:cs typeface="+mn-cs"/>
      </a:defRPr>
    </a:lvl8pPr>
    <a:lvl9pPr marL="3657600" algn="l" defTabSz="914400" rtl="0" eaLnBrk="1" latinLnBrk="0" hangingPunct="1">
      <a:defRPr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000000"/>
    <a:srgbClr val="FFCC00"/>
    <a:srgbClr val="996633"/>
    <a:srgbClr val="FF6600"/>
    <a:srgbClr val="66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62" autoAdjust="0"/>
    <p:restoredTop sz="94563" autoAdjust="0"/>
  </p:normalViewPr>
  <p:slideViewPr>
    <p:cSldViewPr>
      <p:cViewPr varScale="1">
        <p:scale>
          <a:sx n="110" d="100"/>
          <a:sy n="110" d="100"/>
        </p:scale>
        <p:origin x="180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4306888" cy="339725"/>
          </a:xfrm>
          <a:prstGeom prst="rect">
            <a:avLst/>
          </a:prstGeom>
          <a:noFill/>
          <a:ln w="9525">
            <a:noFill/>
            <a:miter lim="800000"/>
            <a:headEnd/>
            <a:tailEnd/>
          </a:ln>
          <a:effectLst/>
        </p:spPr>
        <p:txBody>
          <a:bodyPr vert="horz" wrap="square" lIns="95669" tIns="47834" rIns="95669" bIns="47834" numCol="1" anchor="t" anchorCtr="0" compatLnSpc="1">
            <a:prstTxWarp prst="textNoShape">
              <a:avLst/>
            </a:prstTxWarp>
          </a:bodyPr>
          <a:lstStyle>
            <a:lvl1pPr algn="l" defTabSz="957263">
              <a:defRPr kumimoji="1" sz="1300"/>
            </a:lvl1pPr>
          </a:lstStyle>
          <a:p>
            <a:endParaRPr lang="en-US" altLang="ja-JP"/>
          </a:p>
        </p:txBody>
      </p:sp>
      <p:sp>
        <p:nvSpPr>
          <p:cNvPr id="165891" name="Rectangle 3"/>
          <p:cNvSpPr>
            <a:spLocks noGrp="1" noChangeArrowheads="1"/>
          </p:cNvSpPr>
          <p:nvPr>
            <p:ph type="dt" sz="quarter" idx="1"/>
          </p:nvPr>
        </p:nvSpPr>
        <p:spPr bwMode="auto">
          <a:xfrm>
            <a:off x="5630863" y="0"/>
            <a:ext cx="4306887" cy="339725"/>
          </a:xfrm>
          <a:prstGeom prst="rect">
            <a:avLst/>
          </a:prstGeom>
          <a:noFill/>
          <a:ln w="9525">
            <a:noFill/>
            <a:miter lim="800000"/>
            <a:headEnd/>
            <a:tailEnd/>
          </a:ln>
          <a:effectLst/>
        </p:spPr>
        <p:txBody>
          <a:bodyPr vert="horz" wrap="square" lIns="95669" tIns="47834" rIns="95669" bIns="47834" numCol="1" anchor="t" anchorCtr="0" compatLnSpc="1">
            <a:prstTxWarp prst="textNoShape">
              <a:avLst/>
            </a:prstTxWarp>
          </a:bodyPr>
          <a:lstStyle>
            <a:lvl1pPr defTabSz="957263">
              <a:defRPr kumimoji="1" sz="1300"/>
            </a:lvl1pPr>
          </a:lstStyle>
          <a:p>
            <a:endParaRPr lang="en-US" altLang="ja-JP"/>
          </a:p>
        </p:txBody>
      </p:sp>
      <p:sp>
        <p:nvSpPr>
          <p:cNvPr id="165892" name="Rectangle 4"/>
          <p:cNvSpPr>
            <a:spLocks noGrp="1" noChangeArrowheads="1"/>
          </p:cNvSpPr>
          <p:nvPr>
            <p:ph type="ftr" sz="quarter" idx="2"/>
          </p:nvPr>
        </p:nvSpPr>
        <p:spPr bwMode="auto">
          <a:xfrm>
            <a:off x="0" y="6464300"/>
            <a:ext cx="4306888" cy="339725"/>
          </a:xfrm>
          <a:prstGeom prst="rect">
            <a:avLst/>
          </a:prstGeom>
          <a:noFill/>
          <a:ln w="9525">
            <a:noFill/>
            <a:miter lim="800000"/>
            <a:headEnd/>
            <a:tailEnd/>
          </a:ln>
          <a:effectLst/>
        </p:spPr>
        <p:txBody>
          <a:bodyPr vert="horz" wrap="square" lIns="95669" tIns="47834" rIns="95669" bIns="47834" numCol="1" anchor="b" anchorCtr="0" compatLnSpc="1">
            <a:prstTxWarp prst="textNoShape">
              <a:avLst/>
            </a:prstTxWarp>
          </a:bodyPr>
          <a:lstStyle>
            <a:lvl1pPr algn="l" defTabSz="957263">
              <a:defRPr kumimoji="1" sz="1300"/>
            </a:lvl1pPr>
          </a:lstStyle>
          <a:p>
            <a:endParaRPr lang="en-US" altLang="ja-JP"/>
          </a:p>
        </p:txBody>
      </p:sp>
      <p:sp>
        <p:nvSpPr>
          <p:cNvPr id="165893" name="Rectangle 5"/>
          <p:cNvSpPr>
            <a:spLocks noGrp="1" noChangeArrowheads="1"/>
          </p:cNvSpPr>
          <p:nvPr>
            <p:ph type="sldNum" sz="quarter" idx="3"/>
          </p:nvPr>
        </p:nvSpPr>
        <p:spPr bwMode="auto">
          <a:xfrm>
            <a:off x="5630863" y="6464300"/>
            <a:ext cx="4306887" cy="339725"/>
          </a:xfrm>
          <a:prstGeom prst="rect">
            <a:avLst/>
          </a:prstGeom>
          <a:noFill/>
          <a:ln w="9525">
            <a:noFill/>
            <a:miter lim="800000"/>
            <a:headEnd/>
            <a:tailEnd/>
          </a:ln>
          <a:effectLst/>
        </p:spPr>
        <p:txBody>
          <a:bodyPr vert="horz" wrap="square" lIns="95669" tIns="47834" rIns="95669" bIns="47834" numCol="1" anchor="b" anchorCtr="0" compatLnSpc="1">
            <a:prstTxWarp prst="textNoShape">
              <a:avLst/>
            </a:prstTxWarp>
          </a:bodyPr>
          <a:lstStyle>
            <a:lvl1pPr defTabSz="957263">
              <a:defRPr kumimoji="1" sz="1300"/>
            </a:lvl1pPr>
          </a:lstStyle>
          <a:p>
            <a:fld id="{1040CE8A-B299-4953-8980-4E1587ADC404}" type="slidenum">
              <a:rPr lang="en-US" altLang="ja-JP"/>
              <a:pPr/>
              <a:t>‹#›</a:t>
            </a:fld>
            <a:endParaRPr lang="en-US" altLang="ja-JP"/>
          </a:p>
        </p:txBody>
      </p:sp>
    </p:spTree>
    <p:extLst>
      <p:ext uri="{BB962C8B-B14F-4D97-AF65-F5344CB8AC3E}">
        <p14:creationId xmlns:p14="http://schemas.microsoft.com/office/powerpoint/2010/main" val="1975277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bwMode="auto">
          <a:xfrm>
            <a:off x="0" y="0"/>
            <a:ext cx="4306888" cy="339725"/>
          </a:xfrm>
          <a:prstGeom prst="rect">
            <a:avLst/>
          </a:prstGeom>
          <a:noFill/>
          <a:ln w="9525">
            <a:noFill/>
            <a:miter lim="800000"/>
            <a:headEnd/>
            <a:tailEnd/>
          </a:ln>
          <a:effectLst/>
        </p:spPr>
        <p:txBody>
          <a:bodyPr vert="horz" wrap="square" lIns="95669" tIns="47834" rIns="95669" bIns="47834" numCol="1" anchor="t" anchorCtr="0" compatLnSpc="1">
            <a:prstTxWarp prst="textNoShape">
              <a:avLst/>
            </a:prstTxWarp>
          </a:bodyPr>
          <a:lstStyle>
            <a:lvl1pPr algn="l" defTabSz="957263">
              <a:defRPr kumimoji="1" sz="1300"/>
            </a:lvl1pPr>
          </a:lstStyle>
          <a:p>
            <a:endParaRPr lang="en-US" altLang="ja-JP"/>
          </a:p>
        </p:txBody>
      </p:sp>
      <p:sp>
        <p:nvSpPr>
          <p:cNvPr id="164867" name="Rectangle 3"/>
          <p:cNvSpPr>
            <a:spLocks noGrp="1" noChangeArrowheads="1"/>
          </p:cNvSpPr>
          <p:nvPr>
            <p:ph type="dt" idx="1"/>
          </p:nvPr>
        </p:nvSpPr>
        <p:spPr bwMode="auto">
          <a:xfrm>
            <a:off x="5630863" y="0"/>
            <a:ext cx="4306887" cy="339725"/>
          </a:xfrm>
          <a:prstGeom prst="rect">
            <a:avLst/>
          </a:prstGeom>
          <a:noFill/>
          <a:ln w="9525">
            <a:noFill/>
            <a:miter lim="800000"/>
            <a:headEnd/>
            <a:tailEnd/>
          </a:ln>
          <a:effectLst/>
        </p:spPr>
        <p:txBody>
          <a:bodyPr vert="horz" wrap="square" lIns="95669" tIns="47834" rIns="95669" bIns="47834" numCol="1" anchor="t" anchorCtr="0" compatLnSpc="1">
            <a:prstTxWarp prst="textNoShape">
              <a:avLst/>
            </a:prstTxWarp>
          </a:bodyPr>
          <a:lstStyle>
            <a:lvl1pPr defTabSz="957263">
              <a:defRPr kumimoji="1" sz="1300"/>
            </a:lvl1pPr>
          </a:lstStyle>
          <a:p>
            <a:endParaRPr lang="en-US" altLang="ja-JP"/>
          </a:p>
        </p:txBody>
      </p:sp>
      <p:sp>
        <p:nvSpPr>
          <p:cNvPr id="164868" name="Rectangle 4"/>
          <p:cNvSpPr>
            <a:spLocks noGrp="1" noRot="1" noChangeAspect="1" noChangeArrowheads="1" noTextEdit="1"/>
          </p:cNvSpPr>
          <p:nvPr>
            <p:ph type="sldImg" idx="2"/>
          </p:nvPr>
        </p:nvSpPr>
        <p:spPr bwMode="auto">
          <a:xfrm>
            <a:off x="3270250" y="511175"/>
            <a:ext cx="3402013" cy="2551113"/>
          </a:xfrm>
          <a:prstGeom prst="rect">
            <a:avLst/>
          </a:prstGeom>
          <a:noFill/>
          <a:ln w="9525">
            <a:solidFill>
              <a:srgbClr val="000000"/>
            </a:solidFill>
            <a:miter lim="800000"/>
            <a:headEnd/>
            <a:tailEnd/>
          </a:ln>
          <a:effectLst/>
        </p:spPr>
      </p:sp>
      <p:sp>
        <p:nvSpPr>
          <p:cNvPr id="164869" name="Rectangle 5"/>
          <p:cNvSpPr>
            <a:spLocks noGrp="1" noChangeArrowheads="1"/>
          </p:cNvSpPr>
          <p:nvPr>
            <p:ph type="body" sz="quarter" idx="3"/>
          </p:nvPr>
        </p:nvSpPr>
        <p:spPr bwMode="auto">
          <a:xfrm>
            <a:off x="995363" y="3233738"/>
            <a:ext cx="7948612" cy="3060700"/>
          </a:xfrm>
          <a:prstGeom prst="rect">
            <a:avLst/>
          </a:prstGeom>
          <a:noFill/>
          <a:ln w="9525">
            <a:noFill/>
            <a:miter lim="800000"/>
            <a:headEnd/>
            <a:tailEnd/>
          </a:ln>
          <a:effectLst/>
        </p:spPr>
        <p:txBody>
          <a:bodyPr vert="horz" wrap="square" lIns="95669" tIns="47834" rIns="95669" bIns="47834"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64870" name="Rectangle 6"/>
          <p:cNvSpPr>
            <a:spLocks noGrp="1" noChangeArrowheads="1"/>
          </p:cNvSpPr>
          <p:nvPr>
            <p:ph type="ftr" sz="quarter" idx="4"/>
          </p:nvPr>
        </p:nvSpPr>
        <p:spPr bwMode="auto">
          <a:xfrm>
            <a:off x="0" y="6464300"/>
            <a:ext cx="4306888" cy="339725"/>
          </a:xfrm>
          <a:prstGeom prst="rect">
            <a:avLst/>
          </a:prstGeom>
          <a:noFill/>
          <a:ln w="9525">
            <a:noFill/>
            <a:miter lim="800000"/>
            <a:headEnd/>
            <a:tailEnd/>
          </a:ln>
          <a:effectLst/>
        </p:spPr>
        <p:txBody>
          <a:bodyPr vert="horz" wrap="square" lIns="95669" tIns="47834" rIns="95669" bIns="47834" numCol="1" anchor="b" anchorCtr="0" compatLnSpc="1">
            <a:prstTxWarp prst="textNoShape">
              <a:avLst/>
            </a:prstTxWarp>
          </a:bodyPr>
          <a:lstStyle>
            <a:lvl1pPr algn="l" defTabSz="957263">
              <a:defRPr kumimoji="1" sz="1300"/>
            </a:lvl1pPr>
          </a:lstStyle>
          <a:p>
            <a:endParaRPr lang="en-US" altLang="ja-JP"/>
          </a:p>
        </p:txBody>
      </p:sp>
      <p:sp>
        <p:nvSpPr>
          <p:cNvPr id="164871" name="Rectangle 7"/>
          <p:cNvSpPr>
            <a:spLocks noGrp="1" noChangeArrowheads="1"/>
          </p:cNvSpPr>
          <p:nvPr>
            <p:ph type="sldNum" sz="quarter" idx="5"/>
          </p:nvPr>
        </p:nvSpPr>
        <p:spPr bwMode="auto">
          <a:xfrm>
            <a:off x="5630863" y="6464300"/>
            <a:ext cx="4306887" cy="339725"/>
          </a:xfrm>
          <a:prstGeom prst="rect">
            <a:avLst/>
          </a:prstGeom>
          <a:noFill/>
          <a:ln w="9525">
            <a:noFill/>
            <a:miter lim="800000"/>
            <a:headEnd/>
            <a:tailEnd/>
          </a:ln>
          <a:effectLst/>
        </p:spPr>
        <p:txBody>
          <a:bodyPr vert="horz" wrap="square" lIns="95669" tIns="47834" rIns="95669" bIns="47834" numCol="1" anchor="b" anchorCtr="0" compatLnSpc="1">
            <a:prstTxWarp prst="textNoShape">
              <a:avLst/>
            </a:prstTxWarp>
          </a:bodyPr>
          <a:lstStyle>
            <a:lvl1pPr defTabSz="957263">
              <a:defRPr kumimoji="1" sz="1300"/>
            </a:lvl1pPr>
          </a:lstStyle>
          <a:p>
            <a:fld id="{6D7B172B-DB7E-4C5E-B240-FCE86F132DD0}" type="slidenum">
              <a:rPr lang="en-US" altLang="ja-JP"/>
              <a:pPr/>
              <a:t>‹#›</a:t>
            </a:fld>
            <a:endParaRPr lang="en-US" altLang="ja-JP"/>
          </a:p>
        </p:txBody>
      </p:sp>
    </p:spTree>
    <p:extLst>
      <p:ext uri="{BB962C8B-B14F-4D97-AF65-F5344CB8AC3E}">
        <p14:creationId xmlns:p14="http://schemas.microsoft.com/office/powerpoint/2010/main" val="33116765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504634-04FA-4837-B154-B6E24FE8F9FC}" type="slidenum">
              <a:rPr lang="en-US" altLang="ja-JP"/>
              <a:pPr/>
              <a:t>1</a:t>
            </a:fld>
            <a:endParaRPr lang="en-US" altLang="ja-JP"/>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76731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4BCC8-74F5-4809-9D97-508E421E70EF}" type="slidenum">
              <a:rPr lang="en-US" altLang="ja-JP"/>
              <a:pPr/>
              <a:t>20</a:t>
            </a:fld>
            <a:endParaRPr lang="en-US" altLang="ja-JP"/>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575880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4BCC8-74F5-4809-9D97-508E421E70EF}" type="slidenum">
              <a:rPr lang="en-US" altLang="ja-JP"/>
              <a:pPr/>
              <a:t>21</a:t>
            </a:fld>
            <a:endParaRPr lang="en-US" altLang="ja-JP"/>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890144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4BCC8-74F5-4809-9D97-508E421E70EF}" type="slidenum">
              <a:rPr lang="en-US" altLang="ja-JP"/>
              <a:pPr/>
              <a:t>22</a:t>
            </a:fld>
            <a:endParaRPr lang="en-US" altLang="ja-JP"/>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798882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4BCC8-74F5-4809-9D97-508E421E70EF}" type="slidenum">
              <a:rPr lang="en-US" altLang="ja-JP"/>
              <a:pPr/>
              <a:t>23</a:t>
            </a:fld>
            <a:endParaRPr lang="en-US" altLang="ja-JP"/>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20792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229E98-11EC-410A-A35E-D69867DE4376}" type="slidenum">
              <a:rPr lang="en-US" altLang="ja-JP"/>
              <a:pPr/>
              <a:t>28</a:t>
            </a:fld>
            <a:endParaRPr lang="en-US" altLang="ja-JP"/>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694356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E89CE-7B20-477B-A1DC-BFB75A18C858}" type="slidenum">
              <a:rPr lang="en-US" altLang="ja-JP"/>
              <a:pPr/>
              <a:t>30</a:t>
            </a:fld>
            <a:endParaRPr lang="en-US" altLang="ja-JP"/>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326047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01CFC-72BB-42C4-9A33-F26F6116F71D}" type="slidenum">
              <a:rPr lang="en-US" altLang="ja-JP"/>
              <a:pPr/>
              <a:t>31</a:t>
            </a:fld>
            <a:endParaRPr lang="en-US" altLang="ja-JP"/>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990949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DB6883-DA17-48AD-AEF3-D10B4350CCBE}" type="slidenum">
              <a:rPr lang="en-US" altLang="ja-JP"/>
              <a:pPr/>
              <a:t>33</a:t>
            </a:fld>
            <a:endParaRPr lang="en-US" altLang="ja-JP"/>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56340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4FB66-8AEC-45E3-8EFD-1B7D756490E3}" type="slidenum">
              <a:rPr lang="en-US" altLang="ja-JP"/>
              <a:pPr/>
              <a:t>34</a:t>
            </a:fld>
            <a:endParaRPr lang="en-US" altLang="ja-JP"/>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852371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6E6F2-D4FB-4D6E-9070-2D46335454AF}" type="slidenum">
              <a:rPr lang="en-US" altLang="ja-JP"/>
              <a:pPr/>
              <a:t>35</a:t>
            </a:fld>
            <a:endParaRPr lang="en-US" altLang="ja-JP"/>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69778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DA375C-5BDC-4FC5-8C05-D105C25C268A}" type="slidenum">
              <a:rPr lang="en-US" altLang="ja-JP"/>
              <a:pPr/>
              <a:t>5</a:t>
            </a:fld>
            <a:endParaRPr lang="en-US" altLang="ja-JP"/>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545134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37BBE-46D4-474E-BFF8-9F86C5A3D50F}" type="slidenum">
              <a:rPr lang="en-US" altLang="ja-JP"/>
              <a:pPr/>
              <a:t>37</a:t>
            </a:fld>
            <a:endParaRPr lang="en-US" altLang="ja-JP"/>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789140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CA78B2-E9E8-46CD-A146-796FCB2250AE}" type="slidenum">
              <a:rPr lang="en-US" altLang="ja-JP"/>
              <a:pPr/>
              <a:t>38</a:t>
            </a:fld>
            <a:endParaRPr lang="en-US" altLang="ja-JP"/>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649820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9F6F9-9F43-4509-97CB-CA6D244F623D}" type="slidenum">
              <a:rPr lang="en-US" altLang="ja-JP"/>
              <a:pPr/>
              <a:t>42</a:t>
            </a:fld>
            <a:endParaRPr lang="en-US" altLang="ja-JP"/>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53517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E554E9-A0EB-47C3-9D81-008D19444DF5}" type="slidenum">
              <a:rPr lang="en-US" altLang="ja-JP"/>
              <a:pPr/>
              <a:t>43</a:t>
            </a:fld>
            <a:endParaRPr lang="en-US" altLang="ja-JP"/>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4151811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097E2-20F7-420C-8E10-96F0A2F47F1B}" type="slidenum">
              <a:rPr lang="en-US" altLang="ja-JP"/>
              <a:pPr/>
              <a:t>44</a:t>
            </a:fld>
            <a:endParaRPr lang="en-US" altLang="ja-JP"/>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40080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097E2-20F7-420C-8E10-96F0A2F47F1B}" type="slidenum">
              <a:rPr lang="en-US" altLang="ja-JP"/>
              <a:pPr/>
              <a:t>45</a:t>
            </a:fld>
            <a:endParaRPr lang="en-US" altLang="ja-JP"/>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917368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CDEA81-9A4A-411D-B42A-C824784B8E9C}" type="slidenum">
              <a:rPr lang="en-US" altLang="ja-JP"/>
              <a:pPr/>
              <a:t>46</a:t>
            </a:fld>
            <a:endParaRPr lang="en-US" altLang="ja-JP"/>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853727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18496-D283-438F-ADCF-FE6A8F5EF54F}" type="slidenum">
              <a:rPr lang="en-US" altLang="ja-JP"/>
              <a:pPr/>
              <a:t>48</a:t>
            </a:fld>
            <a:endParaRPr lang="en-US" altLang="ja-JP"/>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480783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097E2-20F7-420C-8E10-96F0A2F47F1B}" type="slidenum">
              <a:rPr lang="en-US" altLang="ja-JP"/>
              <a:pPr/>
              <a:t>49</a:t>
            </a:fld>
            <a:endParaRPr lang="en-US" altLang="ja-JP"/>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32272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6ED905-694B-423C-A2D7-679A730A17D9}" type="slidenum">
              <a:rPr lang="en-US" altLang="ja-JP"/>
              <a:pPr/>
              <a:t>52</a:t>
            </a:fld>
            <a:endParaRPr lang="en-US" altLang="ja-JP"/>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87659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F4EDBF-4505-490F-926C-8EEC7A4BD032}" type="slidenum">
              <a:rPr lang="en-US" altLang="ja-JP"/>
              <a:pPr/>
              <a:t>6</a:t>
            </a:fld>
            <a:endParaRPr lang="en-US" altLang="ja-JP"/>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974569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83361-1243-4523-8245-49F35EFBA85D}" type="slidenum">
              <a:rPr lang="en-US" altLang="ja-JP"/>
              <a:pPr/>
              <a:t>54</a:t>
            </a:fld>
            <a:endParaRPr lang="en-US" altLang="ja-JP"/>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619608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8D08D-0F15-4D51-BA20-61C1115E7FB1}" type="slidenum">
              <a:rPr lang="en-US" altLang="ja-JP"/>
              <a:pPr/>
              <a:t>55</a:t>
            </a:fld>
            <a:endParaRPr lang="en-US" altLang="ja-JP"/>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145612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37BAA7-1A79-4537-BE9F-6FE6E5D90EB8}" type="slidenum">
              <a:rPr lang="en-US" altLang="ja-JP"/>
              <a:pPr/>
              <a:t>62</a:t>
            </a:fld>
            <a:endParaRPr lang="en-US" altLang="ja-JP"/>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23527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F4EDBF-4505-490F-926C-8EEC7A4BD032}" type="slidenum">
              <a:rPr lang="en-US" altLang="ja-JP"/>
              <a:pPr/>
              <a:t>7</a:t>
            </a:fld>
            <a:endParaRPr lang="en-US" altLang="ja-JP"/>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35690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3F68D-992A-4FCD-A03C-3EEB575578B1}" type="slidenum">
              <a:rPr lang="en-US" altLang="ja-JP"/>
              <a:pPr/>
              <a:t>8</a:t>
            </a:fld>
            <a:endParaRPr lang="en-US" altLang="ja-JP"/>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69816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F4EDBF-4505-490F-926C-8EEC7A4BD032}" type="slidenum">
              <a:rPr lang="en-US" altLang="ja-JP"/>
              <a:pPr/>
              <a:t>9</a:t>
            </a:fld>
            <a:endParaRPr lang="en-US" altLang="ja-JP"/>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98525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F4EDBF-4505-490F-926C-8EEC7A4BD032}" type="slidenum">
              <a:rPr lang="en-US" altLang="ja-JP"/>
              <a:pPr/>
              <a:t>10</a:t>
            </a:fld>
            <a:endParaRPr lang="en-US" altLang="ja-JP"/>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316335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713FF-1B7F-4191-A56D-8738F630D72C}" type="slidenum">
              <a:rPr lang="en-US" altLang="ja-JP"/>
              <a:pPr/>
              <a:t>16</a:t>
            </a:fld>
            <a:endParaRPr lang="en-US" altLang="ja-JP"/>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99120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E4BCC8-74F5-4809-9D97-508E421E70EF}" type="slidenum">
              <a:rPr lang="en-US" altLang="ja-JP"/>
              <a:pPr/>
              <a:t>19</a:t>
            </a:fld>
            <a:endParaRPr lang="en-US" altLang="ja-JP"/>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284832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bwMode="gray">
      <p:bgPr>
        <a:pattFill prst="pct90">
          <a:fgClr>
            <a:schemeClr val="bg1"/>
          </a:fgClr>
          <a:bgClr>
            <a:schemeClr val="bg2"/>
          </a:bgClr>
        </a:pattFill>
        <a:effectLst/>
      </p:bgPr>
    </p:bg>
    <p:spTree>
      <p:nvGrpSpPr>
        <p:cNvPr id="1" name=""/>
        <p:cNvGrpSpPr/>
        <p:nvPr/>
      </p:nvGrpSpPr>
      <p:grpSpPr>
        <a:xfrm>
          <a:off x="0" y="0"/>
          <a:ext cx="0" cy="0"/>
          <a:chOff x="0" y="0"/>
          <a:chExt cx="0" cy="0"/>
        </a:xfrm>
      </p:grpSpPr>
      <p:sp>
        <p:nvSpPr>
          <p:cNvPr id="251906" name="Rectangle 2"/>
          <p:cNvSpPr>
            <a:spLocks noChangeArrowheads="1"/>
          </p:cNvSpPr>
          <p:nvPr/>
        </p:nvSpPr>
        <p:spPr bwMode="auto">
          <a:xfrm>
            <a:off x="357188" y="1171575"/>
            <a:ext cx="8405812" cy="4772025"/>
          </a:xfrm>
          <a:prstGeom prst="rect">
            <a:avLst/>
          </a:prstGeom>
          <a:solidFill>
            <a:schemeClr val="bg1"/>
          </a:solidFill>
          <a:ln w="38100">
            <a:solidFill>
              <a:schemeClr val="accent2"/>
            </a:solidFill>
            <a:miter lim="800000"/>
            <a:headEnd/>
            <a:tailEnd/>
          </a:ln>
          <a:effectLst/>
        </p:spPr>
        <p:txBody>
          <a:bodyPr wrap="none" anchor="ctr"/>
          <a:lstStyle/>
          <a:p>
            <a:endParaRPr lang="ja-JP" altLang="en-US"/>
          </a:p>
        </p:txBody>
      </p:sp>
      <p:pic>
        <p:nvPicPr>
          <p:cNvPr id="251907" name="Picture 3" descr="03_back"/>
          <p:cNvPicPr>
            <a:picLocks noChangeAspect="1" noChangeArrowheads="1"/>
          </p:cNvPicPr>
          <p:nvPr/>
        </p:nvPicPr>
        <p:blipFill>
          <a:blip r:embed="rId2" cstate="print"/>
          <a:srcRect/>
          <a:stretch>
            <a:fillRect/>
          </a:stretch>
        </p:blipFill>
        <p:spPr bwMode="auto">
          <a:xfrm>
            <a:off x="374650" y="1196975"/>
            <a:ext cx="8347075" cy="4703763"/>
          </a:xfrm>
          <a:prstGeom prst="rect">
            <a:avLst/>
          </a:prstGeom>
          <a:noFill/>
        </p:spPr>
      </p:pic>
      <p:sp>
        <p:nvSpPr>
          <p:cNvPr id="251908" name="Rectangle 4"/>
          <p:cNvSpPr>
            <a:spLocks noGrp="1" noChangeArrowheads="1"/>
          </p:cNvSpPr>
          <p:nvPr>
            <p:ph type="ctrTitle"/>
          </p:nvPr>
        </p:nvSpPr>
        <p:spPr>
          <a:xfrm>
            <a:off x="3733800" y="4495800"/>
            <a:ext cx="4648200" cy="381000"/>
          </a:xfrm>
        </p:spPr>
        <p:txBody>
          <a:bodyPr/>
          <a:lstStyle>
            <a:lvl1pPr>
              <a:defRPr/>
            </a:lvl1pPr>
          </a:lstStyle>
          <a:p>
            <a:r>
              <a:rPr lang="ja-JP" altLang="en-US"/>
              <a:t>マスタ タイトルの書式設定</a:t>
            </a:r>
          </a:p>
        </p:txBody>
      </p:sp>
      <p:sp>
        <p:nvSpPr>
          <p:cNvPr id="251909" name="Rectangle 5"/>
          <p:cNvSpPr>
            <a:spLocks noGrp="1" noChangeArrowheads="1"/>
          </p:cNvSpPr>
          <p:nvPr>
            <p:ph type="subTitle" idx="1"/>
          </p:nvPr>
        </p:nvSpPr>
        <p:spPr>
          <a:xfrm>
            <a:off x="3810000" y="5105400"/>
            <a:ext cx="4572000" cy="304800"/>
          </a:xfrm>
        </p:spPr>
        <p:txBody>
          <a:bodyPr/>
          <a:lstStyle>
            <a:lvl1pPr marL="0" indent="0">
              <a:buFont typeface="Wingdings" pitchFamily="2" charset="2"/>
              <a:buNone/>
              <a:defRPr sz="1400">
                <a:solidFill>
                  <a:srgbClr val="000000"/>
                </a:solidFill>
              </a:defRPr>
            </a:lvl1pPr>
          </a:lstStyle>
          <a:p>
            <a:r>
              <a:rPr lang="ja-JP" altLang="en-US"/>
              <a:t>マスタ サブタイトルの書式設定</a:t>
            </a:r>
          </a:p>
        </p:txBody>
      </p:sp>
      <p:sp>
        <p:nvSpPr>
          <p:cNvPr id="251910" name="Rectangle 6"/>
          <p:cNvSpPr>
            <a:spLocks noGrp="1" noChangeArrowheads="1"/>
          </p:cNvSpPr>
          <p:nvPr>
            <p:ph type="dt" sz="half" idx="2"/>
          </p:nvPr>
        </p:nvSpPr>
        <p:spPr>
          <a:xfrm>
            <a:off x="381000" y="6477000"/>
            <a:ext cx="2133600" cy="244475"/>
          </a:xfrm>
        </p:spPr>
        <p:txBody>
          <a:bodyPr/>
          <a:lstStyle>
            <a:lvl1pPr algn="l">
              <a:defRPr b="0">
                <a:solidFill>
                  <a:srgbClr val="000000"/>
                </a:solidFill>
                <a:latin typeface="Arial" charset="0"/>
              </a:defRPr>
            </a:lvl1pPr>
          </a:lstStyle>
          <a:p>
            <a:endParaRPr lang="en-US" altLang="ja-JP"/>
          </a:p>
        </p:txBody>
      </p:sp>
      <p:sp>
        <p:nvSpPr>
          <p:cNvPr id="251911" name="Rectangle 7"/>
          <p:cNvSpPr>
            <a:spLocks noGrp="1" noChangeArrowheads="1"/>
          </p:cNvSpPr>
          <p:nvPr>
            <p:ph type="ftr" sz="quarter" idx="3"/>
          </p:nvPr>
        </p:nvSpPr>
        <p:spPr bwMode="gray">
          <a:xfrm>
            <a:off x="3124200" y="6477000"/>
            <a:ext cx="28956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endParaRPr lang="en-US" altLang="ja-JP"/>
          </a:p>
        </p:txBody>
      </p:sp>
      <p:sp>
        <p:nvSpPr>
          <p:cNvPr id="251912" name="Rectangle 8"/>
          <p:cNvSpPr>
            <a:spLocks noGrp="1" noChangeArrowheads="1"/>
          </p:cNvSpPr>
          <p:nvPr>
            <p:ph type="sldNum" sz="quarter" idx="4"/>
          </p:nvPr>
        </p:nvSpPr>
        <p:spPr>
          <a:xfrm>
            <a:off x="6553200" y="6477000"/>
            <a:ext cx="2133600" cy="244475"/>
          </a:xfrm>
        </p:spPr>
        <p:txBody>
          <a:bodyPr/>
          <a:lstStyle>
            <a:lvl1pPr algn="r">
              <a:defRPr>
                <a:latin typeface="Arial" charset="0"/>
              </a:defRPr>
            </a:lvl1pPr>
          </a:lstStyle>
          <a:p>
            <a:fld id="{5F500872-72D8-4790-966B-FA5FFAC995E3}" type="slidenum">
              <a:rPr lang="en-US" altLang="ja-JP"/>
              <a:pPr/>
              <a:t>‹#›</a:t>
            </a:fld>
            <a:endParaRPr lang="en-US" altLang="ja-JP"/>
          </a:p>
        </p:txBody>
      </p:sp>
      <p:pic>
        <p:nvPicPr>
          <p:cNvPr id="251914" name="Picture 10" descr="03_icon"/>
          <p:cNvPicPr>
            <a:picLocks noChangeAspect="1" noChangeArrowheads="1"/>
          </p:cNvPicPr>
          <p:nvPr/>
        </p:nvPicPr>
        <p:blipFill>
          <a:blip r:embed="rId3" cstate="print"/>
          <a:srcRect/>
          <a:stretch>
            <a:fillRect/>
          </a:stretch>
        </p:blipFill>
        <p:spPr bwMode="auto">
          <a:xfrm>
            <a:off x="2895600" y="4648200"/>
            <a:ext cx="749300" cy="927100"/>
          </a:xfrm>
          <a:prstGeom prst="rect">
            <a:avLst/>
          </a:prstGeom>
          <a:noFill/>
        </p:spPr>
      </p:pic>
      <p:sp>
        <p:nvSpPr>
          <p:cNvPr id="251915" name="Line 11"/>
          <p:cNvSpPr>
            <a:spLocks noChangeShapeType="1"/>
          </p:cNvSpPr>
          <p:nvPr/>
        </p:nvSpPr>
        <p:spPr bwMode="auto">
          <a:xfrm>
            <a:off x="3635375" y="5029200"/>
            <a:ext cx="5105400" cy="0"/>
          </a:xfrm>
          <a:prstGeom prst="line">
            <a:avLst/>
          </a:prstGeom>
          <a:noFill/>
          <a:ln w="9525">
            <a:solidFill>
              <a:schemeClr val="tx1"/>
            </a:solidFill>
            <a:round/>
            <a:headEnd/>
            <a:tailEnd/>
          </a:ln>
          <a:effectLst/>
        </p:spPr>
        <p:txBody>
          <a:bodyPr/>
          <a:lstStyle/>
          <a:p>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a:t>www.greencity.gr.jp</a:t>
            </a:r>
          </a:p>
        </p:txBody>
      </p:sp>
      <p:sp>
        <p:nvSpPr>
          <p:cNvPr id="5" name="スライド番号プレースホルダ 4"/>
          <p:cNvSpPr>
            <a:spLocks noGrp="1"/>
          </p:cNvSpPr>
          <p:nvPr>
            <p:ph type="sldNum" sz="quarter" idx="11"/>
          </p:nvPr>
        </p:nvSpPr>
        <p:spPr/>
        <p:txBody>
          <a:bodyPr/>
          <a:lstStyle>
            <a:lvl1pPr>
              <a:defRPr/>
            </a:lvl1pPr>
          </a:lstStyle>
          <a:p>
            <a:fld id="{76924981-5268-4164-9D52-0985AD574623}"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331788"/>
            <a:ext cx="2057400" cy="582136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31788"/>
            <a:ext cx="6019800" cy="582136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a:t>www.greencity.gr.jp</a:t>
            </a:r>
          </a:p>
        </p:txBody>
      </p:sp>
      <p:sp>
        <p:nvSpPr>
          <p:cNvPr id="5" name="スライド番号プレースホルダ 4"/>
          <p:cNvSpPr>
            <a:spLocks noGrp="1"/>
          </p:cNvSpPr>
          <p:nvPr>
            <p:ph type="sldNum" sz="quarter" idx="11"/>
          </p:nvPr>
        </p:nvSpPr>
        <p:spPr/>
        <p:txBody>
          <a:bodyPr/>
          <a:lstStyle>
            <a:lvl1pPr>
              <a:defRPr/>
            </a:lvl1pPr>
          </a:lstStyle>
          <a:p>
            <a:fld id="{AFE3455A-7371-4149-AF0A-E2B7D719C9AB}"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タイトル、テキスト、メディア クリップ">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31788"/>
            <a:ext cx="4648200" cy="5635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052513"/>
            <a:ext cx="4038600" cy="510063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メディア プレースホルダ 3"/>
          <p:cNvSpPr>
            <a:spLocks noGrp="1"/>
          </p:cNvSpPr>
          <p:nvPr>
            <p:ph type="media" sz="half" idx="2"/>
          </p:nvPr>
        </p:nvSpPr>
        <p:spPr>
          <a:xfrm>
            <a:off x="4648200" y="1052513"/>
            <a:ext cx="4038600" cy="5100637"/>
          </a:xfrm>
        </p:spPr>
        <p:txBody>
          <a:bodyPr/>
          <a:lstStyle/>
          <a:p>
            <a:endParaRPr lang="ja-JP" altLang="en-US"/>
          </a:p>
        </p:txBody>
      </p:sp>
      <p:sp>
        <p:nvSpPr>
          <p:cNvPr id="5" name="日付プレースホルダ 4"/>
          <p:cNvSpPr>
            <a:spLocks noGrp="1"/>
          </p:cNvSpPr>
          <p:nvPr>
            <p:ph type="dt" sz="half" idx="10"/>
          </p:nvPr>
        </p:nvSpPr>
        <p:spPr>
          <a:xfrm>
            <a:off x="5638800" y="6381750"/>
            <a:ext cx="2133600" cy="244475"/>
          </a:xfrm>
        </p:spPr>
        <p:txBody>
          <a:bodyPr/>
          <a:lstStyle>
            <a:lvl1pPr>
              <a:defRPr/>
            </a:lvl1pPr>
          </a:lstStyle>
          <a:p>
            <a:r>
              <a:rPr lang="en-US" altLang="ja-JP"/>
              <a:t>www.greencity.gr.jp</a:t>
            </a:r>
          </a:p>
        </p:txBody>
      </p:sp>
      <p:sp>
        <p:nvSpPr>
          <p:cNvPr id="6" name="スライド番号プレースホルダ 5"/>
          <p:cNvSpPr>
            <a:spLocks noGrp="1"/>
          </p:cNvSpPr>
          <p:nvPr>
            <p:ph type="sldNum" sz="quarter" idx="11"/>
          </p:nvPr>
        </p:nvSpPr>
        <p:spPr>
          <a:xfrm>
            <a:off x="381000" y="6229350"/>
            <a:ext cx="2133600" cy="244475"/>
          </a:xfrm>
        </p:spPr>
        <p:txBody>
          <a:bodyPr/>
          <a:lstStyle>
            <a:lvl1pPr>
              <a:defRPr/>
            </a:lvl1pPr>
          </a:lstStyle>
          <a:p>
            <a:fld id="{1797FF0D-2778-42E2-9687-B4F0F01C565C}"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aseline="0">
                <a:solidFill>
                  <a:srgbClr val="000000"/>
                </a:solidFill>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lvl1pPr>
              <a:defRPr baseline="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10"/>
          </p:nvPr>
        </p:nvSpPr>
        <p:spPr/>
        <p:txBody>
          <a:bodyPr/>
          <a:lstStyle>
            <a:lvl1pPr>
              <a:defRPr/>
            </a:lvl1pPr>
          </a:lstStyle>
          <a:p>
            <a:r>
              <a:rPr lang="en-US" altLang="ja-JP"/>
              <a:t>www.greencity.gr.jp</a:t>
            </a:r>
          </a:p>
        </p:txBody>
      </p:sp>
      <p:sp>
        <p:nvSpPr>
          <p:cNvPr id="5" name="スライド番号プレースホルダ 4"/>
          <p:cNvSpPr>
            <a:spLocks noGrp="1"/>
          </p:cNvSpPr>
          <p:nvPr>
            <p:ph type="sldNum" sz="quarter" idx="11"/>
          </p:nvPr>
        </p:nvSpPr>
        <p:spPr/>
        <p:txBody>
          <a:bodyPr/>
          <a:lstStyle>
            <a:lvl1pPr>
              <a:defRPr/>
            </a:lvl1pPr>
          </a:lstStyle>
          <a:p>
            <a:fld id="{CFEDE49F-A772-4ADE-92D2-67FD2E6C52AF}" type="slidenum">
              <a:rPr lang="en-US" altLang="ja-JP"/>
              <a:pPr/>
              <a:t>‹#›</a:t>
            </a:fld>
            <a:endParaRPr lang="en-US" altLang="ja-JP"/>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r>
              <a:rPr lang="en-US" altLang="ja-JP"/>
              <a:t>www.greencity.gr.jp</a:t>
            </a:r>
          </a:p>
        </p:txBody>
      </p:sp>
      <p:sp>
        <p:nvSpPr>
          <p:cNvPr id="5" name="スライド番号プレースホルダ 4"/>
          <p:cNvSpPr>
            <a:spLocks noGrp="1"/>
          </p:cNvSpPr>
          <p:nvPr>
            <p:ph type="sldNum" sz="quarter" idx="11"/>
          </p:nvPr>
        </p:nvSpPr>
        <p:spPr/>
        <p:txBody>
          <a:bodyPr/>
          <a:lstStyle>
            <a:lvl1pPr>
              <a:defRPr/>
            </a:lvl1pPr>
          </a:lstStyle>
          <a:p>
            <a:fld id="{43385C9A-1F20-4507-8962-FE205876B94B}"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052513"/>
            <a:ext cx="4038600" cy="5100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052513"/>
            <a:ext cx="4038600" cy="5100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r>
              <a:rPr lang="en-US" altLang="ja-JP"/>
              <a:t>www.greencity.gr.jp</a:t>
            </a:r>
          </a:p>
        </p:txBody>
      </p:sp>
      <p:sp>
        <p:nvSpPr>
          <p:cNvPr id="6" name="スライド番号プレースホルダ 5"/>
          <p:cNvSpPr>
            <a:spLocks noGrp="1"/>
          </p:cNvSpPr>
          <p:nvPr>
            <p:ph type="sldNum" sz="quarter" idx="11"/>
          </p:nvPr>
        </p:nvSpPr>
        <p:spPr/>
        <p:txBody>
          <a:bodyPr/>
          <a:lstStyle>
            <a:lvl1pPr>
              <a:defRPr/>
            </a:lvl1pPr>
          </a:lstStyle>
          <a:p>
            <a:fld id="{04EC5717-23CC-4B2D-8D8F-B445902E59CC}"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r>
              <a:rPr lang="en-US" altLang="ja-JP"/>
              <a:t>www.greencity.gr.jp</a:t>
            </a:r>
          </a:p>
        </p:txBody>
      </p:sp>
      <p:sp>
        <p:nvSpPr>
          <p:cNvPr id="8" name="スライド番号プレースホルダ 7"/>
          <p:cNvSpPr>
            <a:spLocks noGrp="1"/>
          </p:cNvSpPr>
          <p:nvPr>
            <p:ph type="sldNum" sz="quarter" idx="11"/>
          </p:nvPr>
        </p:nvSpPr>
        <p:spPr/>
        <p:txBody>
          <a:bodyPr/>
          <a:lstStyle>
            <a:lvl1pPr>
              <a:defRPr/>
            </a:lvl1pPr>
          </a:lstStyle>
          <a:p>
            <a:fld id="{933D59BF-F2AD-4FE1-9F61-240CB40B56F8}"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r>
              <a:rPr lang="en-US" altLang="ja-JP"/>
              <a:t>www.greencity.gr.jp</a:t>
            </a:r>
          </a:p>
        </p:txBody>
      </p:sp>
      <p:sp>
        <p:nvSpPr>
          <p:cNvPr id="4" name="スライド番号プレースホルダ 3"/>
          <p:cNvSpPr>
            <a:spLocks noGrp="1"/>
          </p:cNvSpPr>
          <p:nvPr>
            <p:ph type="sldNum" sz="quarter" idx="11"/>
          </p:nvPr>
        </p:nvSpPr>
        <p:spPr/>
        <p:txBody>
          <a:bodyPr/>
          <a:lstStyle>
            <a:lvl1pPr>
              <a:defRPr/>
            </a:lvl1pPr>
          </a:lstStyle>
          <a:p>
            <a:fld id="{302BB607-1CC6-45E1-B83B-39BEB9D05DFC}"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r>
              <a:rPr lang="en-US" altLang="ja-JP"/>
              <a:t>www.greencity.gr.jp</a:t>
            </a:r>
          </a:p>
        </p:txBody>
      </p:sp>
      <p:sp>
        <p:nvSpPr>
          <p:cNvPr id="3" name="スライド番号プレースホルダ 2"/>
          <p:cNvSpPr>
            <a:spLocks noGrp="1"/>
          </p:cNvSpPr>
          <p:nvPr>
            <p:ph type="sldNum" sz="quarter" idx="11"/>
          </p:nvPr>
        </p:nvSpPr>
        <p:spPr/>
        <p:txBody>
          <a:bodyPr/>
          <a:lstStyle>
            <a:lvl1pPr>
              <a:defRPr/>
            </a:lvl1pPr>
          </a:lstStyle>
          <a:p>
            <a:fld id="{9A4275B6-38A2-40D1-90CA-FE5893D6BF0C}"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r>
              <a:rPr lang="en-US" altLang="ja-JP"/>
              <a:t>www.greencity.gr.jp</a:t>
            </a:r>
          </a:p>
        </p:txBody>
      </p:sp>
      <p:sp>
        <p:nvSpPr>
          <p:cNvPr id="6" name="スライド番号プレースホルダ 5"/>
          <p:cNvSpPr>
            <a:spLocks noGrp="1"/>
          </p:cNvSpPr>
          <p:nvPr>
            <p:ph type="sldNum" sz="quarter" idx="11"/>
          </p:nvPr>
        </p:nvSpPr>
        <p:spPr/>
        <p:txBody>
          <a:bodyPr/>
          <a:lstStyle>
            <a:lvl1pPr>
              <a:defRPr/>
            </a:lvl1pPr>
          </a:lstStyle>
          <a:p>
            <a:fld id="{2A42B372-020B-4A0A-A34E-32410574E348}"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r>
              <a:rPr lang="en-US" altLang="ja-JP"/>
              <a:t>www.greencity.gr.jp</a:t>
            </a:r>
          </a:p>
        </p:txBody>
      </p:sp>
      <p:sp>
        <p:nvSpPr>
          <p:cNvPr id="6" name="スライド番号プレースホルダ 5"/>
          <p:cNvSpPr>
            <a:spLocks noGrp="1"/>
          </p:cNvSpPr>
          <p:nvPr>
            <p:ph type="sldNum" sz="quarter" idx="11"/>
          </p:nvPr>
        </p:nvSpPr>
        <p:spPr/>
        <p:txBody>
          <a:bodyPr/>
          <a:lstStyle>
            <a:lvl1pPr>
              <a:defRPr/>
            </a:lvl1pPr>
          </a:lstStyle>
          <a:p>
            <a:fld id="{4E6EF4AF-45B5-4FB7-92ED-AF94BC4C79B3}"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250882" name="Picture 2" descr="03_back_b"/>
          <p:cNvPicPr>
            <a:picLocks noChangeAspect="1" noChangeArrowheads="1"/>
          </p:cNvPicPr>
          <p:nvPr/>
        </p:nvPicPr>
        <p:blipFill>
          <a:blip r:embed="rId14" cstate="print"/>
          <a:srcRect/>
          <a:stretch>
            <a:fillRect/>
          </a:stretch>
        </p:blipFill>
        <p:spPr bwMode="auto">
          <a:xfrm>
            <a:off x="6246813" y="609600"/>
            <a:ext cx="2630487" cy="2543175"/>
          </a:xfrm>
          <a:prstGeom prst="rect">
            <a:avLst/>
          </a:prstGeom>
          <a:noFill/>
        </p:spPr>
      </p:pic>
      <p:sp>
        <p:nvSpPr>
          <p:cNvPr id="250883" name="Rectangle 3"/>
          <p:cNvSpPr>
            <a:spLocks noChangeArrowheads="1"/>
          </p:cNvSpPr>
          <p:nvPr/>
        </p:nvSpPr>
        <p:spPr bwMode="auto">
          <a:xfrm>
            <a:off x="228600" y="590550"/>
            <a:ext cx="8686800" cy="5943600"/>
          </a:xfrm>
          <a:prstGeom prst="rect">
            <a:avLst/>
          </a:prstGeom>
          <a:noFill/>
          <a:ln w="38100">
            <a:solidFill>
              <a:schemeClr val="accent2"/>
            </a:solidFill>
            <a:miter lim="800000"/>
            <a:headEnd/>
            <a:tailEnd/>
          </a:ln>
          <a:effectLst/>
        </p:spPr>
        <p:txBody>
          <a:bodyPr wrap="none" anchor="ctr"/>
          <a:lstStyle/>
          <a:p>
            <a:endParaRPr lang="ja-JP" altLang="en-US"/>
          </a:p>
        </p:txBody>
      </p:sp>
      <p:sp>
        <p:nvSpPr>
          <p:cNvPr id="250884" name="Rectangle 4"/>
          <p:cNvSpPr>
            <a:spLocks noChangeArrowheads="1"/>
          </p:cNvSpPr>
          <p:nvPr/>
        </p:nvSpPr>
        <p:spPr bwMode="gray">
          <a:xfrm>
            <a:off x="5715000" y="6229350"/>
            <a:ext cx="3009900" cy="400050"/>
          </a:xfrm>
          <a:prstGeom prst="rect">
            <a:avLst/>
          </a:prstGeom>
          <a:solidFill>
            <a:schemeClr val="bg1"/>
          </a:solidFill>
          <a:ln w="9525">
            <a:noFill/>
            <a:miter lim="800000"/>
            <a:headEnd/>
            <a:tailEnd/>
          </a:ln>
          <a:effectLst/>
        </p:spPr>
        <p:txBody>
          <a:bodyPr wrap="none" anchor="ctr"/>
          <a:lstStyle/>
          <a:p>
            <a:endParaRPr lang="ja-JP" altLang="en-US"/>
          </a:p>
        </p:txBody>
      </p:sp>
      <p:sp>
        <p:nvSpPr>
          <p:cNvPr id="250885" name="Rectangle 5"/>
          <p:cNvSpPr>
            <a:spLocks noChangeArrowheads="1"/>
          </p:cNvSpPr>
          <p:nvPr/>
        </p:nvSpPr>
        <p:spPr bwMode="gray">
          <a:xfrm>
            <a:off x="609600" y="190500"/>
            <a:ext cx="5562600" cy="1085850"/>
          </a:xfrm>
          <a:prstGeom prst="rect">
            <a:avLst/>
          </a:prstGeom>
          <a:solidFill>
            <a:schemeClr val="bg1"/>
          </a:solidFill>
          <a:ln w="9525">
            <a:noFill/>
            <a:miter lim="800000"/>
            <a:headEnd/>
            <a:tailEnd/>
          </a:ln>
          <a:effectLst/>
        </p:spPr>
        <p:txBody>
          <a:bodyPr wrap="none" anchor="ctr"/>
          <a:lstStyle/>
          <a:p>
            <a:endParaRPr lang="ja-JP" altLang="en-US"/>
          </a:p>
        </p:txBody>
      </p:sp>
      <p:sp>
        <p:nvSpPr>
          <p:cNvPr id="250886" name="Rectangle 6"/>
          <p:cNvSpPr>
            <a:spLocks noGrp="1" noChangeArrowheads="1"/>
          </p:cNvSpPr>
          <p:nvPr>
            <p:ph type="body" idx="1"/>
          </p:nvPr>
        </p:nvSpPr>
        <p:spPr bwMode="gray">
          <a:xfrm>
            <a:off x="457200" y="1052513"/>
            <a:ext cx="8229600" cy="5100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50887" name="Rectangle 7"/>
          <p:cNvSpPr>
            <a:spLocks noGrp="1" noChangeArrowheads="1"/>
          </p:cNvSpPr>
          <p:nvPr>
            <p:ph type="dt" sz="half" idx="2"/>
          </p:nvPr>
        </p:nvSpPr>
        <p:spPr bwMode="gray">
          <a:xfrm>
            <a:off x="5638800" y="638175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a:solidFill>
                  <a:srgbClr val="5F5F5F"/>
                </a:solidFill>
                <a:latin typeface="+mn-lt"/>
              </a:defRPr>
            </a:lvl1pPr>
          </a:lstStyle>
          <a:p>
            <a:r>
              <a:rPr lang="en-US" altLang="ja-JP"/>
              <a:t>www.greencity.gr.jp</a:t>
            </a:r>
          </a:p>
        </p:txBody>
      </p:sp>
      <p:sp>
        <p:nvSpPr>
          <p:cNvPr id="250889" name="Rectangle 9"/>
          <p:cNvSpPr>
            <a:spLocks noGrp="1" noChangeArrowheads="1"/>
          </p:cNvSpPr>
          <p:nvPr>
            <p:ph type="sldNum" sz="quarter" idx="4"/>
          </p:nvPr>
        </p:nvSpPr>
        <p:spPr bwMode="gray">
          <a:xfrm>
            <a:off x="381000" y="622935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000000"/>
                </a:solidFill>
                <a:latin typeface="+mn-lt"/>
              </a:defRPr>
            </a:lvl1pPr>
          </a:lstStyle>
          <a:p>
            <a:fld id="{CB7387E7-570D-4303-A99C-659615B48BDF}" type="slidenum">
              <a:rPr lang="en-US" altLang="ja-JP"/>
              <a:pPr/>
              <a:t>‹#›</a:t>
            </a:fld>
            <a:endParaRPr lang="en-US" altLang="ja-JP"/>
          </a:p>
        </p:txBody>
      </p:sp>
      <p:sp>
        <p:nvSpPr>
          <p:cNvPr id="250890" name="Rectangle 10"/>
          <p:cNvSpPr>
            <a:spLocks noGrp="1" noChangeArrowheads="1"/>
          </p:cNvSpPr>
          <p:nvPr>
            <p:ph type="title"/>
          </p:nvPr>
        </p:nvSpPr>
        <p:spPr bwMode="gray">
          <a:xfrm>
            <a:off x="685800" y="331788"/>
            <a:ext cx="4648200" cy="563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250891" name="Picture 11" descr="03_icon"/>
          <p:cNvPicPr>
            <a:picLocks noChangeAspect="1" noChangeArrowheads="1"/>
          </p:cNvPicPr>
          <p:nvPr/>
        </p:nvPicPr>
        <p:blipFill>
          <a:blip r:embed="rId15" cstate="print"/>
          <a:srcRect/>
          <a:stretch>
            <a:fillRect/>
          </a:stretch>
        </p:blipFill>
        <p:spPr bwMode="auto">
          <a:xfrm>
            <a:off x="5376863" y="166688"/>
            <a:ext cx="749300" cy="927100"/>
          </a:xfrm>
          <a:prstGeom prst="rect">
            <a:avLst/>
          </a:prstGeom>
          <a:noFill/>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sldNum="0" hdr="0" ftr="0"/>
  <p:txStyles>
    <p:titleStyle>
      <a:lvl1pPr algn="l" rtl="0" fontAlgn="base">
        <a:spcBef>
          <a:spcPct val="0"/>
        </a:spcBef>
        <a:spcAft>
          <a:spcPct val="0"/>
        </a:spcAft>
        <a:defRPr sz="3200" b="1">
          <a:solidFill>
            <a:srgbClr val="000000"/>
          </a:solidFill>
          <a:latin typeface="+mj-lt"/>
          <a:ea typeface="+mj-ea"/>
          <a:cs typeface="+mj-cs"/>
        </a:defRPr>
      </a:lvl1pPr>
      <a:lvl2pPr algn="l" rtl="0" fontAlgn="base">
        <a:spcBef>
          <a:spcPct val="0"/>
        </a:spcBef>
        <a:spcAft>
          <a:spcPct val="0"/>
        </a:spcAft>
        <a:defRPr sz="3200" b="1">
          <a:solidFill>
            <a:srgbClr val="000000"/>
          </a:solidFill>
          <a:latin typeface="Verdana" pitchFamily="34" charset="0"/>
        </a:defRPr>
      </a:lvl2pPr>
      <a:lvl3pPr algn="l" rtl="0" fontAlgn="base">
        <a:spcBef>
          <a:spcPct val="0"/>
        </a:spcBef>
        <a:spcAft>
          <a:spcPct val="0"/>
        </a:spcAft>
        <a:defRPr sz="3200" b="1">
          <a:solidFill>
            <a:srgbClr val="000000"/>
          </a:solidFill>
          <a:latin typeface="Verdana" pitchFamily="34" charset="0"/>
        </a:defRPr>
      </a:lvl3pPr>
      <a:lvl4pPr algn="l" rtl="0" fontAlgn="base">
        <a:spcBef>
          <a:spcPct val="0"/>
        </a:spcBef>
        <a:spcAft>
          <a:spcPct val="0"/>
        </a:spcAft>
        <a:defRPr sz="3200" b="1">
          <a:solidFill>
            <a:srgbClr val="000000"/>
          </a:solidFill>
          <a:latin typeface="Verdana" pitchFamily="34" charset="0"/>
        </a:defRPr>
      </a:lvl4pPr>
      <a:lvl5pPr algn="l" rtl="0" fontAlgn="base">
        <a:spcBef>
          <a:spcPct val="0"/>
        </a:spcBef>
        <a:spcAft>
          <a:spcPct val="0"/>
        </a:spcAft>
        <a:defRPr sz="3200" b="1">
          <a:solidFill>
            <a:srgbClr val="000000"/>
          </a:solidFill>
          <a:latin typeface="Verdana" pitchFamily="34" charset="0"/>
        </a:defRPr>
      </a:lvl5pPr>
      <a:lvl6pPr marL="457200" algn="l" rtl="0" fontAlgn="base">
        <a:spcBef>
          <a:spcPct val="0"/>
        </a:spcBef>
        <a:spcAft>
          <a:spcPct val="0"/>
        </a:spcAft>
        <a:defRPr sz="3200" b="1">
          <a:solidFill>
            <a:srgbClr val="000000"/>
          </a:solidFill>
          <a:latin typeface="Verdana" pitchFamily="34" charset="0"/>
        </a:defRPr>
      </a:lvl6pPr>
      <a:lvl7pPr marL="914400" algn="l" rtl="0" fontAlgn="base">
        <a:spcBef>
          <a:spcPct val="0"/>
        </a:spcBef>
        <a:spcAft>
          <a:spcPct val="0"/>
        </a:spcAft>
        <a:defRPr sz="3200" b="1">
          <a:solidFill>
            <a:srgbClr val="000000"/>
          </a:solidFill>
          <a:latin typeface="Verdana" pitchFamily="34" charset="0"/>
        </a:defRPr>
      </a:lvl7pPr>
      <a:lvl8pPr marL="1371600" algn="l" rtl="0" fontAlgn="base">
        <a:spcBef>
          <a:spcPct val="0"/>
        </a:spcBef>
        <a:spcAft>
          <a:spcPct val="0"/>
        </a:spcAft>
        <a:defRPr sz="3200" b="1">
          <a:solidFill>
            <a:srgbClr val="000000"/>
          </a:solidFill>
          <a:latin typeface="Verdana" pitchFamily="34" charset="0"/>
        </a:defRPr>
      </a:lvl8pPr>
      <a:lvl9pPr marL="1828800" algn="l" rtl="0" fontAlgn="base">
        <a:spcBef>
          <a:spcPct val="0"/>
        </a:spcBef>
        <a:spcAft>
          <a:spcPct val="0"/>
        </a:spcAft>
        <a:defRPr sz="3200" b="1">
          <a:solidFill>
            <a:srgbClr val="000000"/>
          </a:solidFill>
          <a:latin typeface="Verdana"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2800" b="1">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jpg"/><Relationship Id="rId5" Type="http://schemas.openxmlformats.org/officeDocument/2006/relationships/hyperlink" Target="../../PowerPoint-data/DIG/&#27946;&#27700;.png" TargetMode="External"/><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32202;&#24613;&#22320;&#38663;&#36895;&#22577;/2013&#24180;4&#26376;13&#26085;&#12289;%20&#32202;&#24613;&#22320;&#38663;&#36895;&#22577;%20&#28129;&#36335;&#23798;&#20184;&#36817;%20&#26368;&#22823;&#38663;&#24230;6&#24369;%20-%20YouTube.mp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audio" Target="../media/audio5.wav"/></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hyperlink" Target="&#22320;&#22259;/&#20853;&#24235;&#30476;&#27941;&#27874;&#28024;&#27700;&#24819;&#23450;&#21306;&#22495;&#22259;-&#26283;&#23450;-&#21152;&#21476;&#24029;&#65293;&#35347;&#32244;&#20351;&#29992;.pdf" TargetMode="External"/><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PowerPoint-data/DIG/&#21335;&#28023;&#12488;&#12521;&#12501;&#22320;&#38663;&#65293;&#21152;&#21476;&#24029;&#65293;&#38663;&#24230;&#20998;&#24067;&#22259;-01.p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PowerPoint-data/DIG/&#28082;&#29366;&#21270;.p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PowerPoint-data/DIG/&#23665;&#23822;&#26029;&#23652;&#24111;&#22320;&#38663;&#65293;&#20027;&#37096;&#21335;&#26481;&#37096;&#65291;&#33609;&#35895;&#26029;&#23652;&#65293;&#38663;&#24230;&#20998;&#24067;&#22259;.p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63938" y="3141663"/>
            <a:ext cx="4392612" cy="1295400"/>
          </a:xfrm>
        </p:spPr>
        <p:txBody>
          <a:bodyPr/>
          <a:lstStyle/>
          <a:p>
            <a:r>
              <a:rPr lang="ja-JP" altLang="en-US" sz="9600" dirty="0">
                <a:solidFill>
                  <a:srgbClr val="FF0000"/>
                </a:solidFill>
                <a:ea typeface="ＤＦ特太ゴシック体" pitchFamily="1" charset="-128"/>
              </a:rPr>
              <a:t>ＤＩＧ</a:t>
            </a:r>
          </a:p>
        </p:txBody>
      </p:sp>
      <p:sp>
        <p:nvSpPr>
          <p:cNvPr id="2051" name="Rectangle 3"/>
          <p:cNvSpPr>
            <a:spLocks noGrp="1" noChangeArrowheads="1"/>
          </p:cNvSpPr>
          <p:nvPr>
            <p:ph type="subTitle" idx="1"/>
          </p:nvPr>
        </p:nvSpPr>
        <p:spPr>
          <a:xfrm>
            <a:off x="2555875" y="6092825"/>
            <a:ext cx="4319588" cy="582613"/>
          </a:xfrm>
        </p:spPr>
        <p:txBody>
          <a:bodyPr/>
          <a:lstStyle/>
          <a:p>
            <a:r>
              <a:rPr lang="ja-JP" altLang="en-US" sz="2400" b="0">
                <a:solidFill>
                  <a:srgbClr val="FF0000"/>
                </a:solidFill>
                <a:latin typeface="ＤＦ特太ゴシック体" pitchFamily="1" charset="-128"/>
                <a:ea typeface="ＤＦ特太ゴシック体" pitchFamily="1" charset="-128"/>
              </a:rPr>
              <a:t>加古川グリーンシティ防災会</a:t>
            </a:r>
          </a:p>
        </p:txBody>
      </p:sp>
      <p:sp>
        <p:nvSpPr>
          <p:cNvPr id="2054" name="Rectangle 6"/>
          <p:cNvSpPr>
            <a:spLocks noChangeArrowheads="1"/>
          </p:cNvSpPr>
          <p:nvPr/>
        </p:nvSpPr>
        <p:spPr bwMode="auto">
          <a:xfrm>
            <a:off x="3851275" y="4581525"/>
            <a:ext cx="2736850" cy="358775"/>
          </a:xfrm>
          <a:prstGeom prst="rect">
            <a:avLst/>
          </a:prstGeom>
          <a:noFill/>
          <a:ln w="9525">
            <a:noFill/>
            <a:miter lim="800000"/>
            <a:headEnd/>
            <a:tailEnd/>
          </a:ln>
        </p:spPr>
        <p:txBody>
          <a:bodyPr/>
          <a:lstStyle/>
          <a:p>
            <a:pPr algn="l">
              <a:spcBef>
                <a:spcPct val="20000"/>
              </a:spcBef>
              <a:buClr>
                <a:schemeClr val="hlink"/>
              </a:buClr>
              <a:buFont typeface="Wingdings" pitchFamily="2" charset="2"/>
              <a:buNone/>
            </a:pPr>
            <a:r>
              <a:rPr lang="en-US" altLang="ja-JP" sz="2400">
                <a:solidFill>
                  <a:srgbClr val="FF6600"/>
                </a:solidFill>
                <a:latin typeface="Comic Sans MS" pitchFamily="66" charset="0"/>
                <a:ea typeface="ＭＳ ゴシック" pitchFamily="49" charset="-128"/>
              </a:rPr>
              <a:t>Disaster</a:t>
            </a:r>
            <a:r>
              <a:rPr lang="ja-JP" altLang="en-US" sz="2400">
                <a:solidFill>
                  <a:srgbClr val="FF6600"/>
                </a:solidFill>
                <a:latin typeface="Comic Sans MS" pitchFamily="66" charset="0"/>
                <a:ea typeface="ＭＳ ゴシック" pitchFamily="49" charset="-128"/>
              </a:rPr>
              <a:t>（災害）</a:t>
            </a:r>
          </a:p>
        </p:txBody>
      </p:sp>
      <p:sp>
        <p:nvSpPr>
          <p:cNvPr id="2055" name="Rectangle 7"/>
          <p:cNvSpPr>
            <a:spLocks noChangeArrowheads="1"/>
          </p:cNvSpPr>
          <p:nvPr/>
        </p:nvSpPr>
        <p:spPr bwMode="auto">
          <a:xfrm>
            <a:off x="1758950" y="3246438"/>
            <a:ext cx="184150" cy="366712"/>
          </a:xfrm>
          <a:prstGeom prst="rect">
            <a:avLst/>
          </a:prstGeom>
          <a:noFill/>
          <a:ln w="9525">
            <a:noFill/>
            <a:miter lim="800000"/>
            <a:headEnd/>
            <a:tailEnd/>
          </a:ln>
          <a:effectLst/>
        </p:spPr>
        <p:txBody>
          <a:bodyPr wrap="none" anchor="ctr">
            <a:spAutoFit/>
          </a:bodyPr>
          <a:lstStyle/>
          <a:p>
            <a:pPr algn="l"/>
            <a:endParaRPr kumimoji="1" lang="ja-JP" altLang="ja-JP">
              <a:latin typeface="Comic Sans MS" pitchFamily="66" charset="0"/>
            </a:endParaRPr>
          </a:p>
        </p:txBody>
      </p:sp>
      <p:sp>
        <p:nvSpPr>
          <p:cNvPr id="2056" name="Rectangle 8"/>
          <p:cNvSpPr>
            <a:spLocks noChangeArrowheads="1"/>
          </p:cNvSpPr>
          <p:nvPr/>
        </p:nvSpPr>
        <p:spPr bwMode="auto">
          <a:xfrm>
            <a:off x="1403350" y="1773238"/>
            <a:ext cx="6348413" cy="1311275"/>
          </a:xfrm>
          <a:prstGeom prst="rect">
            <a:avLst/>
          </a:prstGeom>
          <a:noFill/>
          <a:ln w="9525">
            <a:noFill/>
            <a:miter lim="800000"/>
            <a:headEnd/>
            <a:tailEnd/>
          </a:ln>
          <a:effectLst/>
        </p:spPr>
        <p:txBody>
          <a:bodyPr wrap="none" anchor="ctr">
            <a:spAutoFit/>
          </a:bodyPr>
          <a:lstStyle/>
          <a:p>
            <a:pPr algn="l"/>
            <a:r>
              <a:rPr kumimoji="1" lang="ja-JP" altLang="en-US" sz="8000" dirty="0">
                <a:solidFill>
                  <a:srgbClr val="0000FF"/>
                </a:solidFill>
                <a:effectLst>
                  <a:outerShdw blurRad="38100" dist="38100" dir="2700000" algn="tl">
                    <a:srgbClr val="000000"/>
                  </a:outerShdw>
                </a:effectLst>
                <a:latin typeface="Comic Sans MS" pitchFamily="66" charset="0"/>
                <a:ea typeface="HGｺﾞｼｯｸE" pitchFamily="49" charset="-128"/>
              </a:rPr>
              <a:t>災害図上訓練</a:t>
            </a:r>
            <a:r>
              <a:rPr kumimoji="1" lang="ja-JP" altLang="en-US" dirty="0">
                <a:effectLst>
                  <a:outerShdw blurRad="38100" dist="38100" dir="2700000" algn="tl">
                    <a:srgbClr val="000000"/>
                  </a:outerShdw>
                </a:effectLst>
                <a:latin typeface="Comic Sans MS" pitchFamily="66" charset="0"/>
                <a:ea typeface="HGｺﾞｼｯｸE" pitchFamily="49" charset="-128"/>
              </a:rPr>
              <a:t> </a:t>
            </a:r>
          </a:p>
        </p:txBody>
      </p:sp>
      <p:sp>
        <p:nvSpPr>
          <p:cNvPr id="2057" name="Rectangle 9"/>
          <p:cNvSpPr>
            <a:spLocks noChangeArrowheads="1"/>
          </p:cNvSpPr>
          <p:nvPr/>
        </p:nvSpPr>
        <p:spPr bwMode="auto">
          <a:xfrm>
            <a:off x="4284663" y="4987925"/>
            <a:ext cx="2770187" cy="457200"/>
          </a:xfrm>
          <a:prstGeom prst="rect">
            <a:avLst/>
          </a:prstGeom>
          <a:noFill/>
          <a:ln w="9525">
            <a:noFill/>
            <a:miter lim="800000"/>
            <a:headEnd/>
            <a:tailEnd/>
          </a:ln>
          <a:effectLst/>
        </p:spPr>
        <p:txBody>
          <a:bodyPr wrap="none">
            <a:spAutoFit/>
          </a:bodyPr>
          <a:lstStyle/>
          <a:p>
            <a:pPr algn="l">
              <a:spcBef>
                <a:spcPct val="20000"/>
              </a:spcBef>
            </a:pPr>
            <a:r>
              <a:rPr kumimoji="1" lang="en-US" altLang="ja-JP" sz="2400">
                <a:solidFill>
                  <a:srgbClr val="FF6600"/>
                </a:solidFill>
                <a:latin typeface="Comic Sans MS" pitchFamily="66" charset="0"/>
              </a:rPr>
              <a:t>Imagination</a:t>
            </a:r>
            <a:r>
              <a:rPr kumimoji="1" lang="ja-JP" altLang="en-US" sz="2400">
                <a:solidFill>
                  <a:srgbClr val="FF6600"/>
                </a:solidFill>
                <a:latin typeface="Comic Sans MS" pitchFamily="66" charset="0"/>
              </a:rPr>
              <a:t>（想像）</a:t>
            </a:r>
          </a:p>
        </p:txBody>
      </p:sp>
      <p:sp>
        <p:nvSpPr>
          <p:cNvPr id="2058" name="Rectangle 10"/>
          <p:cNvSpPr>
            <a:spLocks noChangeArrowheads="1"/>
          </p:cNvSpPr>
          <p:nvPr/>
        </p:nvSpPr>
        <p:spPr bwMode="auto">
          <a:xfrm>
            <a:off x="5219700" y="5419725"/>
            <a:ext cx="2322513" cy="457200"/>
          </a:xfrm>
          <a:prstGeom prst="rect">
            <a:avLst/>
          </a:prstGeom>
          <a:noFill/>
          <a:ln w="9525">
            <a:noFill/>
            <a:miter lim="800000"/>
            <a:headEnd/>
            <a:tailEnd/>
          </a:ln>
          <a:effectLst/>
        </p:spPr>
        <p:txBody>
          <a:bodyPr wrap="none">
            <a:spAutoFit/>
          </a:bodyPr>
          <a:lstStyle/>
          <a:p>
            <a:pPr algn="l">
              <a:spcBef>
                <a:spcPct val="20000"/>
              </a:spcBef>
            </a:pPr>
            <a:r>
              <a:rPr kumimoji="1" lang="en-US" altLang="ja-JP" sz="2400">
                <a:solidFill>
                  <a:srgbClr val="FF6600"/>
                </a:solidFill>
                <a:latin typeface="Comic Sans MS" pitchFamily="66" charset="0"/>
              </a:rPr>
              <a:t>Game </a:t>
            </a:r>
            <a:r>
              <a:rPr kumimoji="1" lang="ja-JP" altLang="en-US" sz="2400">
                <a:solidFill>
                  <a:srgbClr val="FF6600"/>
                </a:solidFill>
                <a:latin typeface="Comic Sans MS" pitchFamily="66" charset="0"/>
              </a:rPr>
              <a:t>（ゲーム） </a:t>
            </a:r>
          </a:p>
        </p:txBody>
      </p:sp>
      <p:sp>
        <p:nvSpPr>
          <p:cNvPr id="9" name="Rectangle 2"/>
          <p:cNvSpPr txBox="1">
            <a:spLocks noChangeArrowheads="1"/>
          </p:cNvSpPr>
          <p:nvPr/>
        </p:nvSpPr>
        <p:spPr bwMode="gray">
          <a:xfrm>
            <a:off x="1043608" y="44624"/>
            <a:ext cx="7128792" cy="10785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a:solidFill>
                  <a:srgbClr val="000000"/>
                </a:solidFill>
                <a:latin typeface="+mj-lt"/>
                <a:ea typeface="+mj-ea"/>
                <a:cs typeface="+mj-cs"/>
              </a:defRPr>
            </a:lvl1pPr>
            <a:lvl2pPr algn="l" rtl="0" fontAlgn="base">
              <a:spcBef>
                <a:spcPct val="0"/>
              </a:spcBef>
              <a:spcAft>
                <a:spcPct val="0"/>
              </a:spcAft>
              <a:defRPr sz="3200" b="1">
                <a:solidFill>
                  <a:srgbClr val="000000"/>
                </a:solidFill>
                <a:latin typeface="Verdana" pitchFamily="34" charset="0"/>
              </a:defRPr>
            </a:lvl2pPr>
            <a:lvl3pPr algn="l" rtl="0" fontAlgn="base">
              <a:spcBef>
                <a:spcPct val="0"/>
              </a:spcBef>
              <a:spcAft>
                <a:spcPct val="0"/>
              </a:spcAft>
              <a:defRPr sz="3200" b="1">
                <a:solidFill>
                  <a:srgbClr val="000000"/>
                </a:solidFill>
                <a:latin typeface="Verdana" pitchFamily="34" charset="0"/>
              </a:defRPr>
            </a:lvl3pPr>
            <a:lvl4pPr algn="l" rtl="0" fontAlgn="base">
              <a:spcBef>
                <a:spcPct val="0"/>
              </a:spcBef>
              <a:spcAft>
                <a:spcPct val="0"/>
              </a:spcAft>
              <a:defRPr sz="3200" b="1">
                <a:solidFill>
                  <a:srgbClr val="000000"/>
                </a:solidFill>
                <a:latin typeface="Verdana" pitchFamily="34" charset="0"/>
              </a:defRPr>
            </a:lvl4pPr>
            <a:lvl5pPr algn="l" rtl="0" fontAlgn="base">
              <a:spcBef>
                <a:spcPct val="0"/>
              </a:spcBef>
              <a:spcAft>
                <a:spcPct val="0"/>
              </a:spcAft>
              <a:defRPr sz="3200" b="1">
                <a:solidFill>
                  <a:srgbClr val="000000"/>
                </a:solidFill>
                <a:latin typeface="Verdana" pitchFamily="34" charset="0"/>
              </a:defRPr>
            </a:lvl5pPr>
            <a:lvl6pPr marL="457200" algn="l" rtl="0" fontAlgn="base">
              <a:spcBef>
                <a:spcPct val="0"/>
              </a:spcBef>
              <a:spcAft>
                <a:spcPct val="0"/>
              </a:spcAft>
              <a:defRPr sz="3200" b="1">
                <a:solidFill>
                  <a:srgbClr val="000000"/>
                </a:solidFill>
                <a:latin typeface="Verdana" pitchFamily="34" charset="0"/>
              </a:defRPr>
            </a:lvl6pPr>
            <a:lvl7pPr marL="914400" algn="l" rtl="0" fontAlgn="base">
              <a:spcBef>
                <a:spcPct val="0"/>
              </a:spcBef>
              <a:spcAft>
                <a:spcPct val="0"/>
              </a:spcAft>
              <a:defRPr sz="3200" b="1">
                <a:solidFill>
                  <a:srgbClr val="000000"/>
                </a:solidFill>
                <a:latin typeface="Verdana" pitchFamily="34" charset="0"/>
              </a:defRPr>
            </a:lvl7pPr>
            <a:lvl8pPr marL="1371600" algn="l" rtl="0" fontAlgn="base">
              <a:spcBef>
                <a:spcPct val="0"/>
              </a:spcBef>
              <a:spcAft>
                <a:spcPct val="0"/>
              </a:spcAft>
              <a:defRPr sz="3200" b="1">
                <a:solidFill>
                  <a:srgbClr val="000000"/>
                </a:solidFill>
                <a:latin typeface="Verdana" pitchFamily="34" charset="0"/>
              </a:defRPr>
            </a:lvl8pPr>
            <a:lvl9pPr marL="1828800" algn="l" rtl="0" fontAlgn="base">
              <a:spcBef>
                <a:spcPct val="0"/>
              </a:spcBef>
              <a:spcAft>
                <a:spcPct val="0"/>
              </a:spcAft>
              <a:defRPr sz="3200" b="1">
                <a:solidFill>
                  <a:srgbClr val="000000"/>
                </a:solidFill>
                <a:latin typeface="Verdana" pitchFamily="34" charset="0"/>
              </a:defRPr>
            </a:lvl9pPr>
          </a:lstStyle>
          <a:p>
            <a:pPr algn="ctr"/>
            <a:r>
              <a:rPr lang="ja-JP" altLang="en-US" sz="6600" b="0" kern="0" dirty="0" smtClean="0">
                <a:solidFill>
                  <a:srgbClr val="FF0000"/>
                </a:solidFill>
                <a:ea typeface="ＤＦ特太ゴシック体" pitchFamily="1" charset="-128"/>
              </a:rPr>
              <a:t>防災ゲーム</a:t>
            </a:r>
            <a:endParaRPr lang="ja-JP" altLang="en-US" sz="6600" b="0" kern="0" dirty="0">
              <a:solidFill>
                <a:srgbClr val="FF0000"/>
              </a:solidFill>
              <a:ea typeface="ＤＦ特太ゴシック体" pitchFamily="1" charset="-128"/>
            </a:endParaRPr>
          </a:p>
        </p:txBody>
      </p:sp>
    </p:spTree>
    <p:extLst>
      <p:ext uri="{BB962C8B-B14F-4D97-AF65-F5344CB8AC3E}">
        <p14:creationId xmlns:p14="http://schemas.microsoft.com/office/powerpoint/2010/main" val="33251382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3"/>
          <p:cNvSpPr>
            <a:spLocks noGrp="1"/>
          </p:cNvSpPr>
          <p:nvPr>
            <p:ph type="dt" sz="half" idx="10"/>
          </p:nvPr>
        </p:nvSpPr>
        <p:spPr/>
        <p:txBody>
          <a:bodyPr/>
          <a:lstStyle/>
          <a:p>
            <a:r>
              <a:rPr lang="en-US" altLang="ja-JP"/>
              <a:t>www.greencity.gr.jp</a:t>
            </a:r>
          </a:p>
        </p:txBody>
      </p:sp>
      <p:sp>
        <p:nvSpPr>
          <p:cNvPr id="297986" name="Rectangle 2"/>
          <p:cNvSpPr>
            <a:spLocks noGrp="1" noChangeArrowheads="1"/>
          </p:cNvSpPr>
          <p:nvPr>
            <p:ph type="title"/>
          </p:nvPr>
        </p:nvSpPr>
        <p:spPr>
          <a:xfrm>
            <a:off x="581025" y="116632"/>
            <a:ext cx="6870700" cy="700088"/>
          </a:xfrm>
        </p:spPr>
        <p:txBody>
          <a:bodyPr/>
          <a:lstStyle/>
          <a:p>
            <a:r>
              <a:rPr lang="ja-JP" altLang="en-US" dirty="0">
                <a:solidFill>
                  <a:srgbClr val="FF0000"/>
                </a:solidFill>
                <a:ea typeface="ＭＳ Ｐゴシック" pitchFamily="50" charset="-128"/>
              </a:rPr>
              <a:t>ＤＩＧには被害想定が必要！</a:t>
            </a:r>
          </a:p>
        </p:txBody>
      </p:sp>
      <p:pic>
        <p:nvPicPr>
          <p:cNvPr id="2" name="図 1">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792000"/>
            <a:ext cx="5033741" cy="6006852"/>
          </a:xfrm>
          <a:prstGeom prst="rect">
            <a:avLst/>
          </a:prstGeom>
        </p:spPr>
      </p:pic>
      <p:sp>
        <p:nvSpPr>
          <p:cNvPr id="6" name="テキスト ボックス 5"/>
          <p:cNvSpPr txBox="1"/>
          <p:nvPr/>
        </p:nvSpPr>
        <p:spPr>
          <a:xfrm>
            <a:off x="5868144" y="3936530"/>
            <a:ext cx="2882520" cy="2862322"/>
          </a:xfrm>
          <a:prstGeom prst="rect">
            <a:avLst/>
          </a:prstGeom>
          <a:noFill/>
        </p:spPr>
        <p:txBody>
          <a:bodyPr wrap="none" rtlCol="0">
            <a:spAutoFit/>
          </a:bodyPr>
          <a:lstStyle/>
          <a:p>
            <a:pPr algn="l"/>
            <a:r>
              <a:rPr kumimoji="1" lang="ja-JP" altLang="en-US" b="1" dirty="0" smtClean="0">
                <a:solidFill>
                  <a:srgbClr val="FF0000"/>
                </a:solidFill>
              </a:rPr>
              <a:t>加古川</a:t>
            </a:r>
          </a:p>
          <a:p>
            <a:pPr algn="l"/>
            <a:r>
              <a:rPr kumimoji="1" lang="ja-JP" altLang="en-US" b="1" dirty="0" smtClean="0">
                <a:solidFill>
                  <a:srgbClr val="FF0000"/>
                </a:solidFill>
              </a:rPr>
              <a:t>２日間の総雨量が２７１ｍｍ</a:t>
            </a:r>
            <a:endParaRPr kumimoji="1" lang="en-US" altLang="ja-JP" b="1" dirty="0" smtClean="0">
              <a:solidFill>
                <a:srgbClr val="FF0000"/>
              </a:solidFill>
            </a:endParaRPr>
          </a:p>
          <a:p>
            <a:pPr algn="l"/>
            <a:r>
              <a:rPr kumimoji="1" lang="ja-JP" altLang="en-US" b="1" dirty="0" smtClean="0">
                <a:solidFill>
                  <a:srgbClr val="FF0000"/>
                </a:solidFill>
              </a:rPr>
              <a:t>１５０年に一度の大雨</a:t>
            </a:r>
          </a:p>
          <a:p>
            <a:pPr algn="l"/>
            <a:endParaRPr kumimoji="1" lang="ja-JP" altLang="en-US" b="1" dirty="0">
              <a:solidFill>
                <a:srgbClr val="FF0000"/>
              </a:solidFill>
            </a:endParaRPr>
          </a:p>
          <a:p>
            <a:pPr algn="l"/>
            <a:r>
              <a:rPr kumimoji="1" lang="ja-JP" altLang="en-US" b="1" dirty="0" smtClean="0">
                <a:solidFill>
                  <a:srgbClr val="FF0000"/>
                </a:solidFill>
              </a:rPr>
              <a:t>加古川水系</a:t>
            </a:r>
          </a:p>
          <a:p>
            <a:pPr algn="l"/>
            <a:r>
              <a:rPr kumimoji="1" lang="ja-JP" altLang="en-US" b="1" dirty="0" smtClean="0">
                <a:solidFill>
                  <a:srgbClr val="FF0000"/>
                </a:solidFill>
              </a:rPr>
              <a:t>曇川・別府川・白ヶ池川</a:t>
            </a:r>
          </a:p>
          <a:p>
            <a:pPr algn="l"/>
            <a:r>
              <a:rPr kumimoji="1" lang="ja-JP" altLang="en-US" b="1" dirty="0" smtClean="0">
                <a:solidFill>
                  <a:srgbClr val="FF0000"/>
                </a:solidFill>
              </a:rPr>
              <a:t>１日総雨量１８９ｍｍ</a:t>
            </a:r>
            <a:endParaRPr kumimoji="1" lang="en-US" altLang="ja-JP" b="1" dirty="0" smtClean="0">
              <a:solidFill>
                <a:srgbClr val="FF0000"/>
              </a:solidFill>
            </a:endParaRPr>
          </a:p>
          <a:p>
            <a:pPr algn="l"/>
            <a:r>
              <a:rPr kumimoji="1" lang="ja-JP" altLang="en-US" b="1" dirty="0" smtClean="0">
                <a:solidFill>
                  <a:srgbClr val="FF0000"/>
                </a:solidFill>
              </a:rPr>
              <a:t>１００年に一度の大雨</a:t>
            </a:r>
          </a:p>
          <a:p>
            <a:pPr algn="l"/>
            <a:endParaRPr kumimoji="1" lang="ja-JP" altLang="en-US" b="1" dirty="0">
              <a:solidFill>
                <a:srgbClr val="FF0000"/>
              </a:solidFill>
            </a:endParaRPr>
          </a:p>
          <a:p>
            <a:pPr algn="l"/>
            <a:endParaRPr kumimoji="1" lang="ja-JP" altLang="en-US" b="1" dirty="0">
              <a:solidFill>
                <a:srgbClr val="FF0000"/>
              </a:solidFill>
            </a:endParaRPr>
          </a:p>
        </p:txBody>
      </p:sp>
      <p:pic>
        <p:nvPicPr>
          <p:cNvPr id="3" name="洪水－加古川インター付近－空から">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44008" y="620687"/>
            <a:ext cx="4247590" cy="3185693"/>
          </a:xfrm>
          <a:prstGeom prst="rect">
            <a:avLst/>
          </a:prstGeom>
        </p:spPr>
      </p:pic>
    </p:spTree>
    <p:extLst>
      <p:ext uri="{BB962C8B-B14F-4D97-AF65-F5344CB8AC3E}">
        <p14:creationId xmlns:p14="http://schemas.microsoft.com/office/powerpoint/2010/main" val="34537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73762" name="Rectangle 2"/>
          <p:cNvSpPr>
            <a:spLocks noGrp="1" noChangeArrowheads="1"/>
          </p:cNvSpPr>
          <p:nvPr>
            <p:ph type="title"/>
          </p:nvPr>
        </p:nvSpPr>
        <p:spPr>
          <a:xfrm>
            <a:off x="684213" y="201613"/>
            <a:ext cx="4648200" cy="563562"/>
          </a:xfrm>
        </p:spPr>
        <p:txBody>
          <a:bodyPr/>
          <a:lstStyle/>
          <a:p>
            <a:r>
              <a:rPr lang="ja-JP" altLang="en-US" sz="2800">
                <a:solidFill>
                  <a:srgbClr val="FF0000"/>
                </a:solidFill>
                <a:ea typeface="ＭＳ Ｐゴシック" pitchFamily="50" charset="-128"/>
              </a:rPr>
              <a:t>古地図にも目を向けました</a:t>
            </a:r>
          </a:p>
        </p:txBody>
      </p:sp>
      <p:sp>
        <p:nvSpPr>
          <p:cNvPr id="373763" name="Rectangle 3"/>
          <p:cNvSpPr>
            <a:spLocks noGrp="1" noChangeArrowheads="1"/>
          </p:cNvSpPr>
          <p:nvPr>
            <p:ph type="body" idx="1"/>
          </p:nvPr>
        </p:nvSpPr>
        <p:spPr/>
        <p:txBody>
          <a:bodyPr/>
          <a:lstStyle/>
          <a:p>
            <a:r>
              <a:rPr lang="ja-JP" altLang="en-US" dirty="0">
                <a:ea typeface="ＭＳ Ｐゴシック" pitchFamily="50" charset="-128"/>
              </a:rPr>
              <a:t>国土地理院発行の地図</a:t>
            </a:r>
          </a:p>
          <a:p>
            <a:r>
              <a:rPr lang="ja-JP" altLang="en-US" dirty="0">
                <a:solidFill>
                  <a:srgbClr val="FF0000"/>
                </a:solidFill>
                <a:ea typeface="ＭＳ Ｐゴシック" pitchFamily="50" charset="-128"/>
              </a:rPr>
              <a:t>大正１２年から平成７年まで</a:t>
            </a:r>
            <a:r>
              <a:rPr lang="ja-JP" altLang="en-US" dirty="0">
                <a:ea typeface="ＭＳ Ｐゴシック" pitchFamily="50" charset="-128"/>
              </a:rPr>
              <a:t>の</a:t>
            </a:r>
            <a:br>
              <a:rPr lang="ja-JP" altLang="en-US" dirty="0">
                <a:ea typeface="ＭＳ Ｐゴシック" pitchFamily="50" charset="-128"/>
              </a:rPr>
            </a:br>
            <a:r>
              <a:rPr lang="ja-JP" altLang="en-US" dirty="0">
                <a:ea typeface="ＭＳ Ｐゴシック" pitchFamily="50" charset="-128"/>
              </a:rPr>
              <a:t>加古川の変化をご覧ください</a:t>
            </a:r>
          </a:p>
          <a:p>
            <a:r>
              <a:rPr lang="ja-JP" altLang="en-US" dirty="0">
                <a:ea typeface="ＭＳ Ｐゴシック" pitchFamily="50" charset="-128"/>
              </a:rPr>
              <a:t>古地図を確認することで、私たちの知らない</a:t>
            </a:r>
            <a:br>
              <a:rPr lang="ja-JP" altLang="en-US" dirty="0">
                <a:ea typeface="ＭＳ Ｐゴシック" pitchFamily="50" charset="-128"/>
              </a:rPr>
            </a:br>
            <a:r>
              <a:rPr lang="ja-JP" altLang="en-US" dirty="0">
                <a:ea typeface="ＭＳ Ｐゴシック" pitchFamily="50" charset="-128"/>
              </a:rPr>
              <a:t>元々の地盤なども知ることができます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3763">
                                            <p:txEl>
                                              <p:pRg st="0" end="0"/>
                                            </p:txEl>
                                          </p:spTgt>
                                        </p:tgtEl>
                                        <p:attrNameLst>
                                          <p:attrName>style.visibility</p:attrName>
                                        </p:attrNameLst>
                                      </p:cBhvr>
                                      <p:to>
                                        <p:strVal val="visible"/>
                                      </p:to>
                                    </p:set>
                                    <p:anim calcmode="lin" valueType="num">
                                      <p:cBhvr additive="base">
                                        <p:cTn id="7" dur="500" fill="hold"/>
                                        <p:tgtEl>
                                          <p:spTgt spid="373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376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3763">
                                            <p:txEl>
                                              <p:pRg st="1" end="1"/>
                                            </p:txEl>
                                          </p:spTgt>
                                        </p:tgtEl>
                                        <p:attrNameLst>
                                          <p:attrName>style.visibility</p:attrName>
                                        </p:attrNameLst>
                                      </p:cBhvr>
                                      <p:to>
                                        <p:strVal val="visible"/>
                                      </p:to>
                                    </p:set>
                                    <p:anim calcmode="lin" valueType="num">
                                      <p:cBhvr additive="base">
                                        <p:cTn id="12" dur="500" fill="hold"/>
                                        <p:tgtEl>
                                          <p:spTgt spid="37376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7376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73763">
                                            <p:txEl>
                                              <p:pRg st="2" end="2"/>
                                            </p:txEl>
                                          </p:spTgt>
                                        </p:tgtEl>
                                        <p:attrNameLst>
                                          <p:attrName>style.visibility</p:attrName>
                                        </p:attrNameLst>
                                      </p:cBhvr>
                                      <p:to>
                                        <p:strVal val="visible"/>
                                      </p:to>
                                    </p:set>
                                    <p:anim calcmode="lin" valueType="num">
                                      <p:cBhvr additive="base">
                                        <p:cTn id="17" dur="500" fill="hold"/>
                                        <p:tgtEl>
                                          <p:spTgt spid="37376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37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日付プレースホルダ 3"/>
          <p:cNvSpPr>
            <a:spLocks noGrp="1"/>
          </p:cNvSpPr>
          <p:nvPr>
            <p:ph type="dt" sz="half" idx="10"/>
          </p:nvPr>
        </p:nvSpPr>
        <p:spPr/>
        <p:txBody>
          <a:bodyPr/>
          <a:lstStyle/>
          <a:p>
            <a:r>
              <a:rPr lang="en-US" altLang="ja-JP"/>
              <a:t>www.greencity.gr.jp</a:t>
            </a:r>
          </a:p>
        </p:txBody>
      </p:sp>
      <p:sp>
        <p:nvSpPr>
          <p:cNvPr id="374793" name="Text Box 9"/>
          <p:cNvSpPr txBox="1">
            <a:spLocks noChangeArrowheads="1"/>
          </p:cNvSpPr>
          <p:nvPr/>
        </p:nvSpPr>
        <p:spPr bwMode="auto">
          <a:xfrm>
            <a:off x="1422400" y="2852738"/>
            <a:ext cx="5949950" cy="1006475"/>
          </a:xfrm>
          <a:prstGeom prst="rect">
            <a:avLst/>
          </a:prstGeom>
          <a:noFill/>
          <a:ln w="9525">
            <a:noFill/>
            <a:miter lim="800000"/>
            <a:headEnd/>
            <a:tailEnd/>
          </a:ln>
          <a:effectLst/>
        </p:spPr>
        <p:txBody>
          <a:bodyPr wrap="none">
            <a:spAutoFit/>
          </a:bodyPr>
          <a:lstStyle/>
          <a:p>
            <a:pPr algn="l"/>
            <a:r>
              <a:rPr lang="ja-JP" altLang="en-US" sz="6000">
                <a:solidFill>
                  <a:srgbClr val="FF0000"/>
                </a:solidFill>
                <a:ea typeface="ＡＲＰ浪漫明朝体Ｕ" pitchFamily="50" charset="-128"/>
              </a:rPr>
              <a:t>いにしえ</a:t>
            </a:r>
            <a:r>
              <a:rPr lang="ja-JP" altLang="en-US" sz="4800">
                <a:solidFill>
                  <a:srgbClr val="FF0000"/>
                </a:solidFill>
                <a:ea typeface="ＡＲＰ浪漫明朝体Ｕ" pitchFamily="50" charset="-128"/>
              </a:rPr>
              <a:t>の</a:t>
            </a:r>
            <a:r>
              <a:rPr lang="ja-JP" altLang="en-US" sz="6000">
                <a:solidFill>
                  <a:srgbClr val="FF0000"/>
                </a:solidFill>
                <a:ea typeface="ＡＲＰ浪漫明朝体Ｕ" pitchFamily="50" charset="-128"/>
              </a:rPr>
              <a:t>加古川</a:t>
            </a:r>
          </a:p>
        </p:txBody>
      </p:sp>
      <p:pic>
        <p:nvPicPr>
          <p:cNvPr id="374805" name="Picture 21" descr="大正１２年測量－４"/>
          <p:cNvPicPr>
            <a:picLocks noChangeAspect="1" noChangeArrowheads="1"/>
          </p:cNvPicPr>
          <p:nvPr/>
        </p:nvPicPr>
        <p:blipFill>
          <a:blip r:embed="rId2" cstate="print"/>
          <a:srcRect/>
          <a:stretch>
            <a:fillRect/>
          </a:stretch>
        </p:blipFill>
        <p:spPr bwMode="auto">
          <a:xfrm>
            <a:off x="-190500" y="-133350"/>
            <a:ext cx="9525000" cy="7124700"/>
          </a:xfrm>
          <a:prstGeom prst="rect">
            <a:avLst/>
          </a:prstGeom>
          <a:noFill/>
        </p:spPr>
      </p:pic>
      <p:pic>
        <p:nvPicPr>
          <p:cNvPr id="374806" name="Picture 22" descr="昭和２５年修正－昭和２２年改測－大正１２年測量－４"/>
          <p:cNvPicPr>
            <a:picLocks noChangeAspect="1" noChangeArrowheads="1"/>
          </p:cNvPicPr>
          <p:nvPr/>
        </p:nvPicPr>
        <p:blipFill>
          <a:blip r:embed="rId3" cstate="print"/>
          <a:srcRect/>
          <a:stretch>
            <a:fillRect/>
          </a:stretch>
        </p:blipFill>
        <p:spPr bwMode="auto">
          <a:xfrm>
            <a:off x="-190500" y="-133350"/>
            <a:ext cx="9525000" cy="7124700"/>
          </a:xfrm>
          <a:prstGeom prst="rect">
            <a:avLst/>
          </a:prstGeom>
          <a:noFill/>
        </p:spPr>
      </p:pic>
      <p:pic>
        <p:nvPicPr>
          <p:cNvPr id="374807" name="Picture 23" descr="昭和４５年修正－昭和４２年改測－大正１２年測量－４"/>
          <p:cNvPicPr>
            <a:picLocks noChangeAspect="1" noChangeArrowheads="1"/>
          </p:cNvPicPr>
          <p:nvPr/>
        </p:nvPicPr>
        <p:blipFill>
          <a:blip r:embed="rId4" cstate="print"/>
          <a:srcRect/>
          <a:stretch>
            <a:fillRect/>
          </a:stretch>
        </p:blipFill>
        <p:spPr bwMode="auto">
          <a:xfrm>
            <a:off x="-190500" y="-133350"/>
            <a:ext cx="9525000" cy="7124700"/>
          </a:xfrm>
          <a:prstGeom prst="rect">
            <a:avLst/>
          </a:prstGeom>
          <a:noFill/>
        </p:spPr>
      </p:pic>
      <p:pic>
        <p:nvPicPr>
          <p:cNvPr id="374808" name="Picture 24" descr="昭和５３年修正－昭和４２年改測－大正１２年測量－４"/>
          <p:cNvPicPr>
            <a:picLocks noChangeAspect="1" noChangeArrowheads="1"/>
          </p:cNvPicPr>
          <p:nvPr/>
        </p:nvPicPr>
        <p:blipFill>
          <a:blip r:embed="rId5" cstate="print"/>
          <a:srcRect/>
          <a:stretch>
            <a:fillRect/>
          </a:stretch>
        </p:blipFill>
        <p:spPr bwMode="auto">
          <a:xfrm>
            <a:off x="-190500" y="-133350"/>
            <a:ext cx="9525000" cy="7124700"/>
          </a:xfrm>
          <a:prstGeom prst="rect">
            <a:avLst/>
          </a:prstGeom>
          <a:noFill/>
        </p:spPr>
      </p:pic>
      <p:pic>
        <p:nvPicPr>
          <p:cNvPr id="374809" name="Picture 25" descr="平成７年修正－昭和４３年改測－大正１２年測量－４"/>
          <p:cNvPicPr>
            <a:picLocks noChangeAspect="1" noChangeArrowheads="1"/>
          </p:cNvPicPr>
          <p:nvPr/>
        </p:nvPicPr>
        <p:blipFill>
          <a:blip r:embed="rId6" cstate="print"/>
          <a:srcRect/>
          <a:stretch>
            <a:fillRect/>
          </a:stretch>
        </p:blipFill>
        <p:spPr bwMode="auto">
          <a:xfrm>
            <a:off x="-190500" y="-133350"/>
            <a:ext cx="9525000" cy="7124700"/>
          </a:xfrm>
          <a:prstGeom prst="rect">
            <a:avLst/>
          </a:prstGeom>
          <a:noFill/>
        </p:spPr>
      </p:pic>
      <p:sp>
        <p:nvSpPr>
          <p:cNvPr id="374810" name="AutoShape 26"/>
          <p:cNvSpPr>
            <a:spLocks noChangeArrowheads="1"/>
          </p:cNvSpPr>
          <p:nvPr/>
        </p:nvSpPr>
        <p:spPr bwMode="auto">
          <a:xfrm rot="12917205">
            <a:off x="4356100" y="5013325"/>
            <a:ext cx="358775" cy="503238"/>
          </a:xfrm>
          <a:prstGeom prst="rtTriangle">
            <a:avLst/>
          </a:prstGeom>
          <a:solidFill>
            <a:srgbClr val="FF0000"/>
          </a:solidFill>
          <a:ln w="9525">
            <a:solidFill>
              <a:schemeClr val="tx1"/>
            </a:solidFill>
            <a:miter lim="800000"/>
            <a:headEnd/>
            <a:tailEnd/>
          </a:ln>
          <a:effectLst/>
        </p:spPr>
        <p:txBody>
          <a:bodyPr wrap="none" anchor="ctr"/>
          <a:lstStyle/>
          <a:p>
            <a:endParaRPr lang="ja-JP" altLang="en-US"/>
          </a:p>
        </p:txBody>
      </p:sp>
      <p:pic>
        <p:nvPicPr>
          <p:cNvPr id="374811" name="Picture 2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80975" y="-171450"/>
            <a:ext cx="9525000" cy="7219950"/>
          </a:xfrm>
          <a:prstGeom prst="rect">
            <a:avLst/>
          </a:prstGeom>
          <a:noFill/>
        </p:spPr>
      </p:pic>
      <p:sp>
        <p:nvSpPr>
          <p:cNvPr id="374812" name="AutoShape 28"/>
          <p:cNvSpPr>
            <a:spLocks noChangeArrowheads="1"/>
          </p:cNvSpPr>
          <p:nvPr/>
        </p:nvSpPr>
        <p:spPr bwMode="auto">
          <a:xfrm rot="12917205">
            <a:off x="4217986" y="5322341"/>
            <a:ext cx="358775" cy="503238"/>
          </a:xfrm>
          <a:prstGeom prst="rtTriangle">
            <a:avLst/>
          </a:prstGeom>
          <a:noFill/>
          <a:ln w="31750">
            <a:solidFill>
              <a:srgbClr val="FF0000"/>
            </a:solidFill>
            <a:prstDash val="sysDot"/>
            <a:miter lim="800000"/>
            <a:headEnd/>
            <a:tailEnd/>
          </a:ln>
          <a:effectLst/>
        </p:spPr>
        <p:txBody>
          <a:bodyPr wrap="none" anchor="ctr"/>
          <a:lstStyle/>
          <a:p>
            <a:endParaRPr lang="ja-JP" altLang="en-US"/>
          </a:p>
        </p:txBody>
      </p:sp>
      <p:pic>
        <p:nvPicPr>
          <p:cNvPr id="374815" name="Picture 3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90500" y="-148881"/>
            <a:ext cx="9515475" cy="70913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74805"/>
                                        </p:tgtEl>
                                        <p:attrNameLst>
                                          <p:attrName>style.visibility</p:attrName>
                                        </p:attrNameLst>
                                      </p:cBhvr>
                                      <p:to>
                                        <p:strVal val="visible"/>
                                      </p:to>
                                    </p:set>
                                    <p:anim calcmode="lin" valueType="num">
                                      <p:cBhvr>
                                        <p:cTn id="7" dur="500" fill="hold"/>
                                        <p:tgtEl>
                                          <p:spTgt spid="374805"/>
                                        </p:tgtEl>
                                        <p:attrNameLst>
                                          <p:attrName>ppt_w</p:attrName>
                                        </p:attrNameLst>
                                      </p:cBhvr>
                                      <p:tavLst>
                                        <p:tav tm="0">
                                          <p:val>
                                            <p:fltVal val="0"/>
                                          </p:val>
                                        </p:tav>
                                        <p:tav tm="100000">
                                          <p:val>
                                            <p:strVal val="#ppt_w"/>
                                          </p:val>
                                        </p:tav>
                                      </p:tavLst>
                                    </p:anim>
                                    <p:anim calcmode="lin" valueType="num">
                                      <p:cBhvr>
                                        <p:cTn id="8" dur="500" fill="hold"/>
                                        <p:tgtEl>
                                          <p:spTgt spid="374805"/>
                                        </p:tgtEl>
                                        <p:attrNameLst>
                                          <p:attrName>ppt_h</p:attrName>
                                        </p:attrNameLst>
                                      </p:cBhvr>
                                      <p:tavLst>
                                        <p:tav tm="0">
                                          <p:val>
                                            <p:fltVal val="0"/>
                                          </p:val>
                                        </p:tav>
                                        <p:tav tm="100000">
                                          <p:val>
                                            <p:strVal val="#ppt_h"/>
                                          </p:val>
                                        </p:tav>
                                      </p:tavLst>
                                    </p:anim>
                                    <p:animEffect transition="in" filter="fade">
                                      <p:cBhvr>
                                        <p:cTn id="9" dur="500"/>
                                        <p:tgtEl>
                                          <p:spTgt spid="37480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74810"/>
                                        </p:tgtEl>
                                        <p:attrNameLst>
                                          <p:attrName>style.visibility</p:attrName>
                                        </p:attrNameLst>
                                      </p:cBhvr>
                                      <p:to>
                                        <p:strVal val="visible"/>
                                      </p:to>
                                    </p:set>
                                    <p:anim calcmode="lin" valueType="num">
                                      <p:cBhvr>
                                        <p:cTn id="14" dur="500" fill="hold"/>
                                        <p:tgtEl>
                                          <p:spTgt spid="374810"/>
                                        </p:tgtEl>
                                        <p:attrNameLst>
                                          <p:attrName>ppt_w</p:attrName>
                                        </p:attrNameLst>
                                      </p:cBhvr>
                                      <p:tavLst>
                                        <p:tav tm="0">
                                          <p:val>
                                            <p:fltVal val="0"/>
                                          </p:val>
                                        </p:tav>
                                        <p:tav tm="100000">
                                          <p:val>
                                            <p:strVal val="#ppt_w"/>
                                          </p:val>
                                        </p:tav>
                                      </p:tavLst>
                                    </p:anim>
                                    <p:anim calcmode="lin" valueType="num">
                                      <p:cBhvr>
                                        <p:cTn id="15" dur="500" fill="hold"/>
                                        <p:tgtEl>
                                          <p:spTgt spid="374810"/>
                                        </p:tgtEl>
                                        <p:attrNameLst>
                                          <p:attrName>ppt_h</p:attrName>
                                        </p:attrNameLst>
                                      </p:cBhvr>
                                      <p:tavLst>
                                        <p:tav tm="0">
                                          <p:val>
                                            <p:fltVal val="0"/>
                                          </p:val>
                                        </p:tav>
                                        <p:tav tm="100000">
                                          <p:val>
                                            <p:strVal val="#ppt_h"/>
                                          </p:val>
                                        </p:tav>
                                      </p:tavLst>
                                    </p:anim>
                                    <p:animEffect transition="in" filter="fade">
                                      <p:cBhvr>
                                        <p:cTn id="16" dur="500"/>
                                        <p:tgtEl>
                                          <p:spTgt spid="3748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74806"/>
                                        </p:tgtEl>
                                        <p:attrNameLst>
                                          <p:attrName>style.visibility</p:attrName>
                                        </p:attrNameLst>
                                      </p:cBhvr>
                                      <p:to>
                                        <p:strVal val="visible"/>
                                      </p:to>
                                    </p:set>
                                    <p:anim calcmode="lin" valueType="num">
                                      <p:cBhvr>
                                        <p:cTn id="21" dur="500" fill="hold"/>
                                        <p:tgtEl>
                                          <p:spTgt spid="374806"/>
                                        </p:tgtEl>
                                        <p:attrNameLst>
                                          <p:attrName>ppt_w</p:attrName>
                                        </p:attrNameLst>
                                      </p:cBhvr>
                                      <p:tavLst>
                                        <p:tav tm="0">
                                          <p:val>
                                            <p:fltVal val="0"/>
                                          </p:val>
                                        </p:tav>
                                        <p:tav tm="100000">
                                          <p:val>
                                            <p:strVal val="#ppt_w"/>
                                          </p:val>
                                        </p:tav>
                                      </p:tavLst>
                                    </p:anim>
                                    <p:anim calcmode="lin" valueType="num">
                                      <p:cBhvr>
                                        <p:cTn id="22" dur="500" fill="hold"/>
                                        <p:tgtEl>
                                          <p:spTgt spid="374806"/>
                                        </p:tgtEl>
                                        <p:attrNameLst>
                                          <p:attrName>ppt_h</p:attrName>
                                        </p:attrNameLst>
                                      </p:cBhvr>
                                      <p:tavLst>
                                        <p:tav tm="0">
                                          <p:val>
                                            <p:fltVal val="0"/>
                                          </p:val>
                                        </p:tav>
                                        <p:tav tm="100000">
                                          <p:val>
                                            <p:strVal val="#ppt_h"/>
                                          </p:val>
                                        </p:tav>
                                      </p:tavLst>
                                    </p:anim>
                                    <p:animEffect transition="in" filter="fade">
                                      <p:cBhvr>
                                        <p:cTn id="23" dur="500"/>
                                        <p:tgtEl>
                                          <p:spTgt spid="37480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74807"/>
                                        </p:tgtEl>
                                        <p:attrNameLst>
                                          <p:attrName>style.visibility</p:attrName>
                                        </p:attrNameLst>
                                      </p:cBhvr>
                                      <p:to>
                                        <p:strVal val="visible"/>
                                      </p:to>
                                    </p:set>
                                    <p:anim calcmode="lin" valueType="num">
                                      <p:cBhvr>
                                        <p:cTn id="28" dur="500" fill="hold"/>
                                        <p:tgtEl>
                                          <p:spTgt spid="374807"/>
                                        </p:tgtEl>
                                        <p:attrNameLst>
                                          <p:attrName>ppt_w</p:attrName>
                                        </p:attrNameLst>
                                      </p:cBhvr>
                                      <p:tavLst>
                                        <p:tav tm="0">
                                          <p:val>
                                            <p:fltVal val="0"/>
                                          </p:val>
                                        </p:tav>
                                        <p:tav tm="100000">
                                          <p:val>
                                            <p:strVal val="#ppt_w"/>
                                          </p:val>
                                        </p:tav>
                                      </p:tavLst>
                                    </p:anim>
                                    <p:anim calcmode="lin" valueType="num">
                                      <p:cBhvr>
                                        <p:cTn id="29" dur="500" fill="hold"/>
                                        <p:tgtEl>
                                          <p:spTgt spid="374807"/>
                                        </p:tgtEl>
                                        <p:attrNameLst>
                                          <p:attrName>ppt_h</p:attrName>
                                        </p:attrNameLst>
                                      </p:cBhvr>
                                      <p:tavLst>
                                        <p:tav tm="0">
                                          <p:val>
                                            <p:fltVal val="0"/>
                                          </p:val>
                                        </p:tav>
                                        <p:tav tm="100000">
                                          <p:val>
                                            <p:strVal val="#ppt_h"/>
                                          </p:val>
                                        </p:tav>
                                      </p:tavLst>
                                    </p:anim>
                                    <p:animEffect transition="in" filter="fade">
                                      <p:cBhvr>
                                        <p:cTn id="30" dur="500"/>
                                        <p:tgtEl>
                                          <p:spTgt spid="37480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74808"/>
                                        </p:tgtEl>
                                        <p:attrNameLst>
                                          <p:attrName>style.visibility</p:attrName>
                                        </p:attrNameLst>
                                      </p:cBhvr>
                                      <p:to>
                                        <p:strVal val="visible"/>
                                      </p:to>
                                    </p:set>
                                    <p:anim calcmode="lin" valueType="num">
                                      <p:cBhvr>
                                        <p:cTn id="35" dur="500" fill="hold"/>
                                        <p:tgtEl>
                                          <p:spTgt spid="374808"/>
                                        </p:tgtEl>
                                        <p:attrNameLst>
                                          <p:attrName>ppt_w</p:attrName>
                                        </p:attrNameLst>
                                      </p:cBhvr>
                                      <p:tavLst>
                                        <p:tav tm="0">
                                          <p:val>
                                            <p:fltVal val="0"/>
                                          </p:val>
                                        </p:tav>
                                        <p:tav tm="100000">
                                          <p:val>
                                            <p:strVal val="#ppt_w"/>
                                          </p:val>
                                        </p:tav>
                                      </p:tavLst>
                                    </p:anim>
                                    <p:anim calcmode="lin" valueType="num">
                                      <p:cBhvr>
                                        <p:cTn id="36" dur="500" fill="hold"/>
                                        <p:tgtEl>
                                          <p:spTgt spid="374808"/>
                                        </p:tgtEl>
                                        <p:attrNameLst>
                                          <p:attrName>ppt_h</p:attrName>
                                        </p:attrNameLst>
                                      </p:cBhvr>
                                      <p:tavLst>
                                        <p:tav tm="0">
                                          <p:val>
                                            <p:fltVal val="0"/>
                                          </p:val>
                                        </p:tav>
                                        <p:tav tm="100000">
                                          <p:val>
                                            <p:strVal val="#ppt_h"/>
                                          </p:val>
                                        </p:tav>
                                      </p:tavLst>
                                    </p:anim>
                                    <p:animEffect transition="in" filter="fade">
                                      <p:cBhvr>
                                        <p:cTn id="37" dur="500"/>
                                        <p:tgtEl>
                                          <p:spTgt spid="37480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374809"/>
                                        </p:tgtEl>
                                        <p:attrNameLst>
                                          <p:attrName>style.visibility</p:attrName>
                                        </p:attrNameLst>
                                      </p:cBhvr>
                                      <p:to>
                                        <p:strVal val="visible"/>
                                      </p:to>
                                    </p:set>
                                    <p:anim calcmode="lin" valueType="num">
                                      <p:cBhvr>
                                        <p:cTn id="42" dur="500" fill="hold"/>
                                        <p:tgtEl>
                                          <p:spTgt spid="374809"/>
                                        </p:tgtEl>
                                        <p:attrNameLst>
                                          <p:attrName>ppt_w</p:attrName>
                                        </p:attrNameLst>
                                      </p:cBhvr>
                                      <p:tavLst>
                                        <p:tav tm="0">
                                          <p:val>
                                            <p:fltVal val="0"/>
                                          </p:val>
                                        </p:tav>
                                        <p:tav tm="100000">
                                          <p:val>
                                            <p:strVal val="#ppt_w"/>
                                          </p:val>
                                        </p:tav>
                                      </p:tavLst>
                                    </p:anim>
                                    <p:anim calcmode="lin" valueType="num">
                                      <p:cBhvr>
                                        <p:cTn id="43" dur="500" fill="hold"/>
                                        <p:tgtEl>
                                          <p:spTgt spid="374809"/>
                                        </p:tgtEl>
                                        <p:attrNameLst>
                                          <p:attrName>ppt_h</p:attrName>
                                        </p:attrNameLst>
                                      </p:cBhvr>
                                      <p:tavLst>
                                        <p:tav tm="0">
                                          <p:val>
                                            <p:fltVal val="0"/>
                                          </p:val>
                                        </p:tav>
                                        <p:tav tm="100000">
                                          <p:val>
                                            <p:strVal val="#ppt_h"/>
                                          </p:val>
                                        </p:tav>
                                      </p:tavLst>
                                    </p:anim>
                                    <p:animEffect transition="in" filter="fade">
                                      <p:cBhvr>
                                        <p:cTn id="44" dur="500"/>
                                        <p:tgtEl>
                                          <p:spTgt spid="37480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374811"/>
                                        </p:tgtEl>
                                        <p:attrNameLst>
                                          <p:attrName>style.visibility</p:attrName>
                                        </p:attrNameLst>
                                      </p:cBhvr>
                                      <p:to>
                                        <p:strVal val="visible"/>
                                      </p:to>
                                    </p:set>
                                    <p:anim calcmode="lin" valueType="num">
                                      <p:cBhvr>
                                        <p:cTn id="49" dur="500" fill="hold"/>
                                        <p:tgtEl>
                                          <p:spTgt spid="374811"/>
                                        </p:tgtEl>
                                        <p:attrNameLst>
                                          <p:attrName>ppt_w</p:attrName>
                                        </p:attrNameLst>
                                      </p:cBhvr>
                                      <p:tavLst>
                                        <p:tav tm="0">
                                          <p:val>
                                            <p:fltVal val="0"/>
                                          </p:val>
                                        </p:tav>
                                        <p:tav tm="100000">
                                          <p:val>
                                            <p:strVal val="#ppt_w"/>
                                          </p:val>
                                        </p:tav>
                                      </p:tavLst>
                                    </p:anim>
                                    <p:anim calcmode="lin" valueType="num">
                                      <p:cBhvr>
                                        <p:cTn id="50" dur="500" fill="hold"/>
                                        <p:tgtEl>
                                          <p:spTgt spid="374811"/>
                                        </p:tgtEl>
                                        <p:attrNameLst>
                                          <p:attrName>ppt_h</p:attrName>
                                        </p:attrNameLst>
                                      </p:cBhvr>
                                      <p:tavLst>
                                        <p:tav tm="0">
                                          <p:val>
                                            <p:fltVal val="0"/>
                                          </p:val>
                                        </p:tav>
                                        <p:tav tm="100000">
                                          <p:val>
                                            <p:strVal val="#ppt_h"/>
                                          </p:val>
                                        </p:tav>
                                      </p:tavLst>
                                    </p:anim>
                                    <p:animEffect transition="in" filter="fade">
                                      <p:cBhvr>
                                        <p:cTn id="51" dur="500"/>
                                        <p:tgtEl>
                                          <p:spTgt spid="374811"/>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74812"/>
                                        </p:tgtEl>
                                        <p:attrNameLst>
                                          <p:attrName>style.visibility</p:attrName>
                                        </p:attrNameLst>
                                      </p:cBhvr>
                                      <p:to>
                                        <p:strVal val="visible"/>
                                      </p:to>
                                    </p:set>
                                    <p:animEffect transition="in" filter="fade">
                                      <p:cBhvr>
                                        <p:cTn id="55" dur="2000"/>
                                        <p:tgtEl>
                                          <p:spTgt spid="374812"/>
                                        </p:tgtEl>
                                      </p:cBhvr>
                                    </p:animEffect>
                                  </p:childTnLst>
                                </p:cTn>
                              </p:par>
                            </p:childTnLst>
                          </p:cTn>
                        </p:par>
                        <p:par>
                          <p:cTn id="56" fill="hold">
                            <p:stCondLst>
                              <p:cond delay="2500"/>
                            </p:stCondLst>
                            <p:childTnLst>
                              <p:par>
                                <p:cTn id="57" presetID="26" presetClass="emph" presetSubtype="0" repeatCount="indefinite" fill="hold" grpId="1" nodeType="afterEffect">
                                  <p:stCondLst>
                                    <p:cond delay="0"/>
                                  </p:stCondLst>
                                  <p:endCondLst>
                                    <p:cond evt="onNext" delay="0">
                                      <p:tgtEl>
                                        <p:sldTgt/>
                                      </p:tgtEl>
                                    </p:cond>
                                  </p:endCondLst>
                                  <p:childTnLst>
                                    <p:animEffect transition="out" filter="fade">
                                      <p:cBhvr>
                                        <p:cTn id="58" dur="500" tmFilter="0, 0; .2, .5; .8, .5; 1, 0"/>
                                        <p:tgtEl>
                                          <p:spTgt spid="374812"/>
                                        </p:tgtEl>
                                      </p:cBhvr>
                                    </p:animEffect>
                                    <p:animScale>
                                      <p:cBhvr>
                                        <p:cTn id="59" dur="250" autoRev="1" fill="hold"/>
                                        <p:tgtEl>
                                          <p:spTgt spid="374812"/>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nodeType="clickEffect">
                                  <p:stCondLst>
                                    <p:cond delay="0"/>
                                  </p:stCondLst>
                                  <p:childTnLst>
                                    <p:set>
                                      <p:cBhvr>
                                        <p:cTn id="63" dur="1" fill="hold">
                                          <p:stCondLst>
                                            <p:cond delay="0"/>
                                          </p:stCondLst>
                                        </p:cTn>
                                        <p:tgtEl>
                                          <p:spTgt spid="374815"/>
                                        </p:tgtEl>
                                        <p:attrNameLst>
                                          <p:attrName>style.visibility</p:attrName>
                                        </p:attrNameLst>
                                      </p:cBhvr>
                                      <p:to>
                                        <p:strVal val="visible"/>
                                      </p:to>
                                    </p:set>
                                    <p:anim calcmode="lin" valueType="num">
                                      <p:cBhvr>
                                        <p:cTn id="64" dur="500" fill="hold"/>
                                        <p:tgtEl>
                                          <p:spTgt spid="374815"/>
                                        </p:tgtEl>
                                        <p:attrNameLst>
                                          <p:attrName>ppt_w</p:attrName>
                                        </p:attrNameLst>
                                      </p:cBhvr>
                                      <p:tavLst>
                                        <p:tav tm="0">
                                          <p:val>
                                            <p:fltVal val="0"/>
                                          </p:val>
                                        </p:tav>
                                        <p:tav tm="100000">
                                          <p:val>
                                            <p:strVal val="#ppt_w"/>
                                          </p:val>
                                        </p:tav>
                                      </p:tavLst>
                                    </p:anim>
                                    <p:anim calcmode="lin" valueType="num">
                                      <p:cBhvr>
                                        <p:cTn id="65" dur="500" fill="hold"/>
                                        <p:tgtEl>
                                          <p:spTgt spid="374815"/>
                                        </p:tgtEl>
                                        <p:attrNameLst>
                                          <p:attrName>ppt_h</p:attrName>
                                        </p:attrNameLst>
                                      </p:cBhvr>
                                      <p:tavLst>
                                        <p:tav tm="0">
                                          <p:val>
                                            <p:fltVal val="0"/>
                                          </p:val>
                                        </p:tav>
                                        <p:tav tm="100000">
                                          <p:val>
                                            <p:strVal val="#ppt_h"/>
                                          </p:val>
                                        </p:tav>
                                      </p:tavLst>
                                    </p:anim>
                                    <p:animEffect transition="in" filter="fade">
                                      <p:cBhvr>
                                        <p:cTn id="66" dur="500"/>
                                        <p:tgtEl>
                                          <p:spTgt spid="374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810" grpId="0" animBg="1"/>
      <p:bldP spid="374812" grpId="0" animBg="1"/>
      <p:bldP spid="3748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ゲームの前に</a:t>
            </a:r>
            <a:endParaRPr kumimoji="1" lang="ja-JP" altLang="en-US" dirty="0"/>
          </a:p>
        </p:txBody>
      </p:sp>
      <p:sp>
        <p:nvSpPr>
          <p:cNvPr id="3" name="コンテンツ プレースホルダー 2"/>
          <p:cNvSpPr>
            <a:spLocks noGrp="1"/>
          </p:cNvSpPr>
          <p:nvPr>
            <p:ph idx="1"/>
          </p:nvPr>
        </p:nvSpPr>
        <p:spPr>
          <a:xfrm>
            <a:off x="539552" y="2996952"/>
            <a:ext cx="8229600" cy="1098905"/>
          </a:xfrm>
        </p:spPr>
        <p:txBody>
          <a:bodyPr/>
          <a:lstStyle/>
          <a:p>
            <a:pPr marL="0" indent="0" algn="ctr">
              <a:buNone/>
            </a:pPr>
            <a:r>
              <a:rPr kumimoji="1" lang="ja-JP" altLang="en-US" sz="4800" dirty="0" smtClean="0"/>
              <a:t>各人に配付するアイテムの</a:t>
            </a:r>
          </a:p>
          <a:p>
            <a:pPr marL="0" indent="0" algn="ctr">
              <a:buNone/>
            </a:pPr>
            <a:r>
              <a:rPr kumimoji="1" lang="ja-JP" altLang="en-US" sz="4800" dirty="0" smtClean="0"/>
              <a:t>確認をします</a:t>
            </a:r>
            <a:endParaRPr kumimoji="1" lang="ja-JP" altLang="en-US" sz="4800" dirty="0"/>
          </a:p>
        </p:txBody>
      </p:sp>
      <p:sp>
        <p:nvSpPr>
          <p:cNvPr id="4" name="日付プレースホルダー 3"/>
          <p:cNvSpPr>
            <a:spLocks noGrp="1"/>
          </p:cNvSpPr>
          <p:nvPr>
            <p:ph type="dt" sz="half" idx="10"/>
          </p:nvPr>
        </p:nvSpPr>
        <p:spPr/>
        <p:txBody>
          <a:bodyPr/>
          <a:lstStyle/>
          <a:p>
            <a:r>
              <a:rPr lang="en-US" altLang="ja-JP" smtClean="0"/>
              <a:t>www.greencity.gr.jp</a:t>
            </a:r>
            <a:endParaRPr lang="en-US" altLang="ja-JP"/>
          </a:p>
        </p:txBody>
      </p:sp>
    </p:spTree>
    <p:extLst>
      <p:ext uri="{BB962C8B-B14F-4D97-AF65-F5344CB8AC3E}">
        <p14:creationId xmlns:p14="http://schemas.microsoft.com/office/powerpoint/2010/main" val="194269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86722" name="Rectangle 2"/>
          <p:cNvSpPr>
            <a:spLocks noGrp="1" noChangeArrowheads="1"/>
          </p:cNvSpPr>
          <p:nvPr>
            <p:ph type="title"/>
          </p:nvPr>
        </p:nvSpPr>
        <p:spPr>
          <a:xfrm>
            <a:off x="685800" y="116632"/>
            <a:ext cx="4648200" cy="563562"/>
          </a:xfrm>
        </p:spPr>
        <p:txBody>
          <a:bodyPr/>
          <a:lstStyle/>
          <a:p>
            <a:r>
              <a:rPr lang="ja-JP" altLang="en-US" sz="2800" dirty="0">
                <a:solidFill>
                  <a:srgbClr val="FF0000"/>
                </a:solidFill>
                <a:effectLst>
                  <a:outerShdw blurRad="38100" dist="38100" dir="2700000" algn="tl">
                    <a:srgbClr val="C0C0C0"/>
                  </a:outerShdw>
                </a:effectLst>
                <a:ea typeface="ＭＳ Ｐゴシック" pitchFamily="50" charset="-128"/>
              </a:rPr>
              <a:t>アイテムの確認</a:t>
            </a:r>
          </a:p>
        </p:txBody>
      </p:sp>
      <p:sp>
        <p:nvSpPr>
          <p:cNvPr id="286723" name="Rectangle 3"/>
          <p:cNvSpPr>
            <a:spLocks noGrp="1" noChangeArrowheads="1"/>
          </p:cNvSpPr>
          <p:nvPr>
            <p:ph type="body" idx="1"/>
          </p:nvPr>
        </p:nvSpPr>
        <p:spPr>
          <a:xfrm>
            <a:off x="827088" y="1124744"/>
            <a:ext cx="7705725" cy="5400675"/>
          </a:xfrm>
        </p:spPr>
        <p:txBody>
          <a:bodyPr/>
          <a:lstStyle/>
          <a:p>
            <a:r>
              <a:rPr lang="ja-JP" altLang="en-US" sz="4000" dirty="0" smtClean="0">
                <a:ea typeface="ＭＳ Ｐゴシック" pitchFamily="50" charset="-128"/>
              </a:rPr>
              <a:t>テーブルアイテム</a:t>
            </a:r>
            <a:endParaRPr lang="ja-JP" altLang="en-US" sz="4000" dirty="0">
              <a:ea typeface="ＭＳ Ｐゴシック" pitchFamily="50" charset="-128"/>
            </a:endParaRPr>
          </a:p>
          <a:p>
            <a:pPr lvl="1"/>
            <a:r>
              <a:rPr lang="ja-JP" altLang="en-US" sz="4000" dirty="0">
                <a:ea typeface="ＭＳ Ｐゴシック" pitchFamily="50" charset="-128"/>
              </a:rPr>
              <a:t>マジック</a:t>
            </a:r>
          </a:p>
          <a:p>
            <a:pPr lvl="1"/>
            <a:r>
              <a:rPr lang="ja-JP" altLang="en-US" sz="4000" dirty="0">
                <a:ea typeface="ＭＳ Ｐゴシック" pitchFamily="50" charset="-128"/>
              </a:rPr>
              <a:t>紙</a:t>
            </a:r>
            <a:r>
              <a:rPr lang="ja-JP" altLang="en-US" sz="4000" dirty="0" smtClean="0">
                <a:ea typeface="ＭＳ Ｐゴシック" pitchFamily="50" charset="-128"/>
              </a:rPr>
              <a:t>コップ</a:t>
            </a:r>
            <a:endParaRPr lang="ja-JP" altLang="en-US" sz="4000" dirty="0">
              <a:ea typeface="ＭＳ Ｐゴシック" pitchFamily="50" charset="-128"/>
            </a:endParaRPr>
          </a:p>
          <a:p>
            <a:pPr lvl="1"/>
            <a:r>
              <a:rPr lang="ja-JP" altLang="en-US" sz="4000" dirty="0" smtClean="0">
                <a:ea typeface="ＭＳ Ｐゴシック" pitchFamily="50" charset="-128"/>
              </a:rPr>
              <a:t>ミニカー、電車</a:t>
            </a:r>
            <a:endParaRPr lang="ja-JP" altLang="en-US" sz="4000" dirty="0">
              <a:ea typeface="ＭＳ Ｐゴシック" pitchFamily="50" charset="-128"/>
            </a:endParaRPr>
          </a:p>
          <a:p>
            <a:pPr lvl="1"/>
            <a:r>
              <a:rPr lang="ja-JP" altLang="en-US" sz="4000" dirty="0" smtClean="0">
                <a:ea typeface="ＭＳ Ｐゴシック" pitchFamily="50" charset="-128"/>
              </a:rPr>
              <a:t>ポストイット</a:t>
            </a:r>
          </a:p>
          <a:p>
            <a:pPr lvl="1"/>
            <a:r>
              <a:rPr lang="ja-JP" altLang="en-US" sz="4000" dirty="0" smtClean="0">
                <a:ea typeface="ＭＳ Ｐゴシック" pitchFamily="50" charset="-128"/>
              </a:rPr>
              <a:t>カラーシール</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r>
              <a:rPr kumimoji="1" lang="ja-JP" altLang="en-US" sz="4000" dirty="0" smtClean="0"/>
              <a:t>準備物を確認します</a:t>
            </a:r>
          </a:p>
          <a:p>
            <a:pPr lvl="1"/>
            <a:r>
              <a:rPr kumimoji="1" lang="ja-JP" altLang="en-US" sz="4000" dirty="0" smtClean="0">
                <a:solidFill>
                  <a:srgbClr val="FF0000"/>
                </a:solidFill>
              </a:rPr>
              <a:t>Ａカード　１枚</a:t>
            </a:r>
          </a:p>
          <a:p>
            <a:pPr lvl="1"/>
            <a:r>
              <a:rPr kumimoji="1" lang="ja-JP" altLang="en-US" sz="4000" dirty="0" smtClean="0">
                <a:solidFill>
                  <a:srgbClr val="FF0000"/>
                </a:solidFill>
              </a:rPr>
              <a:t>Ｂカード　１枚</a:t>
            </a:r>
          </a:p>
          <a:p>
            <a:r>
              <a:rPr kumimoji="1" lang="ja-JP" altLang="en-US" sz="4000" dirty="0" smtClean="0"/>
              <a:t>班長も決めます</a:t>
            </a:r>
          </a:p>
          <a:p>
            <a:pPr lvl="1"/>
            <a:r>
              <a:rPr kumimoji="1" lang="ja-JP" altLang="en-US" sz="4000" dirty="0" smtClean="0"/>
              <a:t>各班で決定！</a:t>
            </a:r>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
        <p:nvSpPr>
          <p:cNvPr id="6" name="Rectangle 2"/>
          <p:cNvSpPr txBox="1">
            <a:spLocks noChangeArrowheads="1"/>
          </p:cNvSpPr>
          <p:nvPr/>
        </p:nvSpPr>
        <p:spPr bwMode="gray">
          <a:xfrm>
            <a:off x="685800" y="116632"/>
            <a:ext cx="4648200" cy="563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baseline="0">
                <a:solidFill>
                  <a:srgbClr val="000000"/>
                </a:solidFill>
                <a:latin typeface="+mj-lt"/>
                <a:ea typeface="+mj-ea"/>
                <a:cs typeface="+mj-cs"/>
              </a:defRPr>
            </a:lvl1pPr>
            <a:lvl2pPr algn="l" rtl="0" fontAlgn="base">
              <a:spcBef>
                <a:spcPct val="0"/>
              </a:spcBef>
              <a:spcAft>
                <a:spcPct val="0"/>
              </a:spcAft>
              <a:defRPr sz="3200" b="1">
                <a:solidFill>
                  <a:srgbClr val="000000"/>
                </a:solidFill>
                <a:latin typeface="Verdana" pitchFamily="34" charset="0"/>
              </a:defRPr>
            </a:lvl2pPr>
            <a:lvl3pPr algn="l" rtl="0" fontAlgn="base">
              <a:spcBef>
                <a:spcPct val="0"/>
              </a:spcBef>
              <a:spcAft>
                <a:spcPct val="0"/>
              </a:spcAft>
              <a:defRPr sz="3200" b="1">
                <a:solidFill>
                  <a:srgbClr val="000000"/>
                </a:solidFill>
                <a:latin typeface="Verdana" pitchFamily="34" charset="0"/>
              </a:defRPr>
            </a:lvl3pPr>
            <a:lvl4pPr algn="l" rtl="0" fontAlgn="base">
              <a:spcBef>
                <a:spcPct val="0"/>
              </a:spcBef>
              <a:spcAft>
                <a:spcPct val="0"/>
              </a:spcAft>
              <a:defRPr sz="3200" b="1">
                <a:solidFill>
                  <a:srgbClr val="000000"/>
                </a:solidFill>
                <a:latin typeface="Verdana" pitchFamily="34" charset="0"/>
              </a:defRPr>
            </a:lvl4pPr>
            <a:lvl5pPr algn="l" rtl="0" fontAlgn="base">
              <a:spcBef>
                <a:spcPct val="0"/>
              </a:spcBef>
              <a:spcAft>
                <a:spcPct val="0"/>
              </a:spcAft>
              <a:defRPr sz="3200" b="1">
                <a:solidFill>
                  <a:srgbClr val="000000"/>
                </a:solidFill>
                <a:latin typeface="Verdana" pitchFamily="34" charset="0"/>
              </a:defRPr>
            </a:lvl5pPr>
            <a:lvl6pPr marL="457200" algn="l" rtl="0" fontAlgn="base">
              <a:spcBef>
                <a:spcPct val="0"/>
              </a:spcBef>
              <a:spcAft>
                <a:spcPct val="0"/>
              </a:spcAft>
              <a:defRPr sz="3200" b="1">
                <a:solidFill>
                  <a:srgbClr val="000000"/>
                </a:solidFill>
                <a:latin typeface="Verdana" pitchFamily="34" charset="0"/>
              </a:defRPr>
            </a:lvl6pPr>
            <a:lvl7pPr marL="914400" algn="l" rtl="0" fontAlgn="base">
              <a:spcBef>
                <a:spcPct val="0"/>
              </a:spcBef>
              <a:spcAft>
                <a:spcPct val="0"/>
              </a:spcAft>
              <a:defRPr sz="3200" b="1">
                <a:solidFill>
                  <a:srgbClr val="000000"/>
                </a:solidFill>
                <a:latin typeface="Verdana" pitchFamily="34" charset="0"/>
              </a:defRPr>
            </a:lvl7pPr>
            <a:lvl8pPr marL="1371600" algn="l" rtl="0" fontAlgn="base">
              <a:spcBef>
                <a:spcPct val="0"/>
              </a:spcBef>
              <a:spcAft>
                <a:spcPct val="0"/>
              </a:spcAft>
              <a:defRPr sz="3200" b="1">
                <a:solidFill>
                  <a:srgbClr val="000000"/>
                </a:solidFill>
                <a:latin typeface="Verdana" pitchFamily="34" charset="0"/>
              </a:defRPr>
            </a:lvl8pPr>
            <a:lvl9pPr marL="1828800" algn="l" rtl="0" fontAlgn="base">
              <a:spcBef>
                <a:spcPct val="0"/>
              </a:spcBef>
              <a:spcAft>
                <a:spcPct val="0"/>
              </a:spcAft>
              <a:defRPr sz="3200" b="1">
                <a:solidFill>
                  <a:srgbClr val="000000"/>
                </a:solidFill>
                <a:latin typeface="Verdana" pitchFamily="34" charset="0"/>
              </a:defRPr>
            </a:lvl9pPr>
          </a:lstStyle>
          <a:p>
            <a:r>
              <a:rPr lang="ja-JP" altLang="en-US" sz="2800" kern="0" dirty="0" smtClean="0">
                <a:solidFill>
                  <a:srgbClr val="FF0000"/>
                </a:solidFill>
                <a:effectLst>
                  <a:outerShdw blurRad="38100" dist="38100" dir="2700000" algn="tl">
                    <a:srgbClr val="C0C0C0"/>
                  </a:outerShdw>
                </a:effectLst>
                <a:ea typeface="ＭＳ Ｐゴシック" pitchFamily="50" charset="-128"/>
              </a:rPr>
              <a:t>アイテムの確認</a:t>
            </a:r>
            <a:endParaRPr lang="ja-JP" altLang="en-US" sz="2800" kern="0" dirty="0">
              <a:solidFill>
                <a:srgbClr val="FF0000"/>
              </a:solidFill>
              <a:effectLst>
                <a:outerShdw blurRad="38100" dist="38100" dir="2700000" algn="tl">
                  <a:srgbClr val="C0C0C0"/>
                </a:outerShdw>
              </a:effectLst>
              <a:ea typeface="ＭＳ Ｐゴシック" pitchFamily="50" charset="-128"/>
            </a:endParaRPr>
          </a:p>
        </p:txBody>
      </p:sp>
    </p:spTree>
    <p:extLst>
      <p:ext uri="{BB962C8B-B14F-4D97-AF65-F5344CB8AC3E}">
        <p14:creationId xmlns:p14="http://schemas.microsoft.com/office/powerpoint/2010/main" val="68070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2"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1" end="1"/>
                                            </p:txEl>
                                          </p:spTgt>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7"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2" end="2"/>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4"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26" dur="80"/>
                                        <p:tgtEl>
                                          <p:spTgt spid="3">
                                            <p:txEl>
                                              <p:pRg st="3" end="3"/>
                                            </p:txEl>
                                          </p:spTgt>
                                        </p:tgtEl>
                                        <p:attrNameLst>
                                          <p:attrName>fill.type</p:attrName>
                                        </p:attrNameLst>
                                      </p:cBhvr>
                                      <p:to>
                                        <p:strVal val="solid"/>
                                      </p:to>
                                    </p:set>
                                  </p:childTnLst>
                                </p:cTn>
                              </p:par>
                              <p:par>
                                <p:cTn id="27" presetID="27" presetClass="entr" presetSubtype="0" fill="hold" grpId="0" nodeType="withEffect">
                                  <p:stCondLst>
                                    <p:cond delay="0"/>
                                  </p:stCondLst>
                                  <p:iterate type="lt">
                                    <p:tmPct val="50000"/>
                                  </p:iterate>
                                  <p:childTnLst>
                                    <p:set>
                                      <p:cBhvr>
                                        <p:cTn id="28"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29"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1" dur="80"/>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 3"/>
          <p:cNvSpPr>
            <a:spLocks noGrp="1"/>
          </p:cNvSpPr>
          <p:nvPr>
            <p:ph type="dt" sz="half" idx="10"/>
          </p:nvPr>
        </p:nvSpPr>
        <p:spPr/>
        <p:txBody>
          <a:bodyPr/>
          <a:lstStyle/>
          <a:p>
            <a:r>
              <a:rPr lang="en-US" altLang="ja-JP"/>
              <a:t>www.greencity.gr.jp</a:t>
            </a:r>
          </a:p>
        </p:txBody>
      </p:sp>
      <p:sp>
        <p:nvSpPr>
          <p:cNvPr id="140290" name="Rectangle 2"/>
          <p:cNvSpPr>
            <a:spLocks noGrp="1" noChangeArrowheads="1"/>
          </p:cNvSpPr>
          <p:nvPr>
            <p:ph type="title"/>
          </p:nvPr>
        </p:nvSpPr>
        <p:spPr>
          <a:xfrm>
            <a:off x="539750" y="1073150"/>
            <a:ext cx="4464050" cy="700088"/>
          </a:xfrm>
        </p:spPr>
        <p:txBody>
          <a:bodyPr/>
          <a:lstStyle/>
          <a:p>
            <a:r>
              <a:rPr lang="ja-JP" altLang="en-US" sz="3600">
                <a:solidFill>
                  <a:srgbClr val="0000FF"/>
                </a:solidFill>
                <a:ea typeface="ＭＳ Ｐゴシック" pitchFamily="50" charset="-128"/>
              </a:rPr>
              <a:t>地図への書き込み</a:t>
            </a:r>
            <a:r>
              <a:rPr lang="ja-JP" altLang="en-US" sz="2800">
                <a:ea typeface="ＭＳ Ｐゴシック" pitchFamily="50" charset="-128"/>
              </a:rPr>
              <a:t> </a:t>
            </a:r>
          </a:p>
        </p:txBody>
      </p:sp>
      <p:sp>
        <p:nvSpPr>
          <p:cNvPr id="140291" name="Rectangle 3"/>
          <p:cNvSpPr>
            <a:spLocks noGrp="1" noChangeArrowheads="1"/>
          </p:cNvSpPr>
          <p:nvPr>
            <p:ph type="body" idx="1"/>
          </p:nvPr>
        </p:nvSpPr>
        <p:spPr>
          <a:xfrm>
            <a:off x="547688" y="2003425"/>
            <a:ext cx="7696200" cy="3657600"/>
          </a:xfrm>
        </p:spPr>
        <p:txBody>
          <a:bodyPr/>
          <a:lstStyle/>
          <a:p>
            <a:r>
              <a:rPr lang="ja-JP" altLang="en-US" b="0" dirty="0">
                <a:ea typeface="ＭＳ Ｐゴシック" pitchFamily="50" charset="-128"/>
              </a:rPr>
              <a:t>「想像力」を膨らませ、</a:t>
            </a:r>
            <a:br>
              <a:rPr lang="ja-JP" altLang="en-US" b="0" dirty="0">
                <a:ea typeface="ＭＳ Ｐゴシック" pitchFamily="50" charset="-128"/>
              </a:rPr>
            </a:br>
            <a:r>
              <a:rPr lang="ja-JP" altLang="en-US" b="0" dirty="0">
                <a:ea typeface="ＭＳ Ｐゴシック" pitchFamily="50" charset="-128"/>
              </a:rPr>
              <a:t>考えられる被害を自由に書き込みましょう</a:t>
            </a:r>
          </a:p>
          <a:p>
            <a:r>
              <a:rPr lang="ja-JP" altLang="en-US" b="0" dirty="0">
                <a:ea typeface="ＭＳ Ｐゴシック" pitchFamily="50" charset="-128"/>
              </a:rPr>
              <a:t>難しく考えずに失敗を恐れず、</a:t>
            </a:r>
            <a:br>
              <a:rPr lang="ja-JP" altLang="en-US" b="0" dirty="0">
                <a:ea typeface="ＭＳ Ｐゴシック" pitchFamily="50" charset="-128"/>
              </a:rPr>
            </a:br>
            <a:r>
              <a:rPr lang="ja-JP" altLang="en-US" b="0" dirty="0">
                <a:ea typeface="ＭＳ Ｐゴシック" pitchFamily="50" charset="-128"/>
              </a:rPr>
              <a:t>「</a:t>
            </a:r>
            <a:r>
              <a:rPr lang="ja-JP" altLang="en-US" b="0" dirty="0">
                <a:solidFill>
                  <a:srgbClr val="FF0000"/>
                </a:solidFill>
                <a:ea typeface="ＭＳ Ｐゴシック" pitchFamily="50" charset="-128"/>
              </a:rPr>
              <a:t>とにかく書き込み</a:t>
            </a:r>
            <a:r>
              <a:rPr lang="ja-JP" altLang="en-US" b="0" dirty="0">
                <a:ea typeface="ＭＳ Ｐゴシック" pitchFamily="50" charset="-128"/>
              </a:rPr>
              <a:t>」を前提としましょう</a:t>
            </a:r>
          </a:p>
          <a:p>
            <a:r>
              <a:rPr lang="ja-JP" altLang="en-US" b="0" dirty="0">
                <a:ea typeface="ＭＳ Ｐゴシック" pitchFamily="50" charset="-128"/>
              </a:rPr>
              <a:t>「</a:t>
            </a:r>
            <a:r>
              <a:rPr lang="ja-JP" altLang="en-US" b="0" dirty="0">
                <a:solidFill>
                  <a:srgbClr val="FF0000"/>
                </a:solidFill>
                <a:ea typeface="ＭＳ Ｐゴシック" pitchFamily="50" charset="-128"/>
              </a:rPr>
              <a:t>一人一本</a:t>
            </a:r>
            <a:r>
              <a:rPr lang="ja-JP" altLang="en-US" b="0" dirty="0" smtClean="0">
                <a:solidFill>
                  <a:srgbClr val="FF0000"/>
                </a:solidFill>
                <a:ea typeface="ＭＳ Ｐゴシック" pitchFamily="50" charset="-128"/>
              </a:rPr>
              <a:t>マジックを</a:t>
            </a:r>
            <a:r>
              <a:rPr lang="ja-JP" altLang="en-US" b="0" dirty="0">
                <a:solidFill>
                  <a:srgbClr val="FF0000"/>
                </a:solidFill>
                <a:ea typeface="ＭＳ Ｐゴシック" pitchFamily="50" charset="-128"/>
              </a:rPr>
              <a:t>持つ</a:t>
            </a:r>
            <a:r>
              <a:rPr lang="ja-JP" altLang="en-US" b="0" dirty="0">
                <a:ea typeface="ＭＳ Ｐゴシック" pitchFamily="50" charset="-128"/>
              </a:rPr>
              <a:t>」姿勢から始まることが大切</a:t>
            </a:r>
            <a:r>
              <a:rPr lang="ja-JP" altLang="en-US" b="0" dirty="0" smtClean="0">
                <a:ea typeface="ＭＳ Ｐゴシック" pitchFamily="50" charset="-128"/>
              </a:rPr>
              <a:t>です </a:t>
            </a:r>
            <a:endParaRPr lang="ja-JP" altLang="en-US" b="0" dirty="0">
              <a:ea typeface="ＭＳ Ｐゴシック" pitchFamily="50" charset="-128"/>
            </a:endParaRPr>
          </a:p>
        </p:txBody>
      </p:sp>
      <p:sp>
        <p:nvSpPr>
          <p:cNvPr id="140292" name="Text Box 4"/>
          <p:cNvSpPr txBox="1">
            <a:spLocks noChangeArrowheads="1"/>
          </p:cNvSpPr>
          <p:nvPr/>
        </p:nvSpPr>
        <p:spPr bwMode="auto">
          <a:xfrm>
            <a:off x="755576" y="116632"/>
            <a:ext cx="4249737" cy="579438"/>
          </a:xfrm>
          <a:prstGeom prst="rect">
            <a:avLst/>
          </a:prstGeom>
          <a:noFill/>
          <a:ln w="9525">
            <a:noFill/>
            <a:miter lim="800000"/>
            <a:headEnd/>
            <a:tailEnd/>
          </a:ln>
          <a:effectLst/>
        </p:spPr>
        <p:txBody>
          <a:bodyPr>
            <a:spAutoFit/>
          </a:bodyPr>
          <a:lstStyle/>
          <a:p>
            <a:pPr algn="l"/>
            <a:r>
              <a:rPr lang="ja-JP" altLang="en-US" sz="3200" dirty="0">
                <a:solidFill>
                  <a:srgbClr val="FF0000"/>
                </a:solidFill>
                <a:effectLst>
                  <a:outerShdw blurRad="38100" dist="38100" dir="2700000" algn="tl">
                    <a:srgbClr val="C0C0C0"/>
                  </a:outerShdw>
                </a:effectLst>
              </a:rPr>
              <a:t>さあ、本番です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0291">
                                            <p:txEl>
                                              <p:pRg st="0" end="0"/>
                                            </p:txEl>
                                          </p:spTgt>
                                        </p:tgtEl>
                                        <p:attrNameLst>
                                          <p:attrName>style.visibility</p:attrName>
                                        </p:attrNameLst>
                                      </p:cBhvr>
                                      <p:to>
                                        <p:strVal val="visible"/>
                                      </p:to>
                                    </p:set>
                                    <p:anim calcmode="discrete" valueType="clr">
                                      <p:cBhvr override="childStyle">
                                        <p:cTn id="7" dur="80"/>
                                        <p:tgtEl>
                                          <p:spTgt spid="1402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029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40291">
                                            <p:txEl>
                                              <p:pRg st="0" end="0"/>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40291">
                                            <p:txEl>
                                              <p:pRg st="1" end="1"/>
                                            </p:txEl>
                                          </p:spTgt>
                                        </p:tgtEl>
                                        <p:attrNameLst>
                                          <p:attrName>style.visibility</p:attrName>
                                        </p:attrNameLst>
                                      </p:cBhvr>
                                      <p:to>
                                        <p:strVal val="visible"/>
                                      </p:to>
                                    </p:set>
                                    <p:anim calcmode="discrete" valueType="clr">
                                      <p:cBhvr override="childStyle">
                                        <p:cTn id="14" dur="80"/>
                                        <p:tgtEl>
                                          <p:spTgt spid="14029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029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40291">
                                            <p:txEl>
                                              <p:pRg st="1" end="1"/>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40291">
                                            <p:txEl>
                                              <p:pRg st="2" end="2"/>
                                            </p:txEl>
                                          </p:spTgt>
                                        </p:tgtEl>
                                        <p:attrNameLst>
                                          <p:attrName>style.visibility</p:attrName>
                                        </p:attrNameLst>
                                      </p:cBhvr>
                                      <p:to>
                                        <p:strVal val="visible"/>
                                      </p:to>
                                    </p:set>
                                    <p:anim calcmode="discrete" valueType="clr">
                                      <p:cBhvr override="childStyle">
                                        <p:cTn id="21" dur="80"/>
                                        <p:tgtEl>
                                          <p:spTgt spid="14029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40291">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40291">
                                            <p:txEl>
                                              <p:pRg st="2" end="2"/>
                                            </p:txEl>
                                          </p:spTgt>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17090" name="Rectangle 2"/>
          <p:cNvSpPr>
            <a:spLocks noGrp="1" noChangeArrowheads="1"/>
          </p:cNvSpPr>
          <p:nvPr>
            <p:ph type="title"/>
          </p:nvPr>
        </p:nvSpPr>
        <p:spPr/>
        <p:txBody>
          <a:bodyPr/>
          <a:lstStyle/>
          <a:p>
            <a:r>
              <a:rPr lang="ja-JP" altLang="en-US">
                <a:solidFill>
                  <a:srgbClr val="FF0000"/>
                </a:solidFill>
                <a:ea typeface="ＭＳ Ｐゴシック" pitchFamily="50" charset="-128"/>
              </a:rPr>
              <a:t>私たちの地域を知ろう</a:t>
            </a:r>
          </a:p>
        </p:txBody>
      </p:sp>
      <p:sp>
        <p:nvSpPr>
          <p:cNvPr id="217091" name="Rectangle 3"/>
          <p:cNvSpPr>
            <a:spLocks noGrp="1" noChangeArrowheads="1"/>
          </p:cNvSpPr>
          <p:nvPr>
            <p:ph type="body" idx="1"/>
          </p:nvPr>
        </p:nvSpPr>
        <p:spPr>
          <a:xfrm>
            <a:off x="457200" y="1052513"/>
            <a:ext cx="7283450" cy="5100637"/>
          </a:xfrm>
        </p:spPr>
        <p:txBody>
          <a:bodyPr/>
          <a:lstStyle/>
          <a:p>
            <a:r>
              <a:rPr lang="ja-JP" altLang="en-US" sz="3200" dirty="0">
                <a:ea typeface="ＭＳ Ｐゴシック" pitchFamily="50" charset="-128"/>
              </a:rPr>
              <a:t>大きな地図を</a:t>
            </a:r>
            <a:r>
              <a:rPr lang="ja-JP" altLang="en-US" sz="3200" dirty="0" smtClean="0">
                <a:ea typeface="ＭＳ Ｐゴシック" pitchFamily="50" charset="-128"/>
              </a:rPr>
              <a:t>囲み</a:t>
            </a:r>
          </a:p>
          <a:p>
            <a:r>
              <a:rPr lang="ja-JP" altLang="en-US" sz="3200" dirty="0" smtClean="0">
                <a:ea typeface="ＭＳ Ｐゴシック" pitchFamily="50" charset="-128"/>
              </a:rPr>
              <a:t>自分</a:t>
            </a:r>
            <a:r>
              <a:rPr lang="ja-JP" altLang="en-US" sz="3200" dirty="0">
                <a:ea typeface="ＭＳ Ｐゴシック" pitchFamily="50" charset="-128"/>
              </a:rPr>
              <a:t>の住んでいるまちを知りましょう</a:t>
            </a:r>
          </a:p>
          <a:p>
            <a:r>
              <a:rPr lang="ja-JP" altLang="en-US" sz="3200" dirty="0">
                <a:ea typeface="ＭＳ Ｐゴシック" pitchFamily="50" charset="-128"/>
              </a:rPr>
              <a:t>今までに見えていなかった</a:t>
            </a:r>
            <a:br>
              <a:rPr lang="ja-JP" altLang="en-US" sz="3200" dirty="0">
                <a:ea typeface="ＭＳ Ｐゴシック" pitchFamily="50" charset="-128"/>
              </a:rPr>
            </a:br>
            <a:r>
              <a:rPr lang="ja-JP" altLang="en-US" sz="3200" dirty="0">
                <a:ea typeface="ＭＳ Ｐゴシック" pitchFamily="50" charset="-128"/>
              </a:rPr>
              <a:t>　　　　　　　　何かに気付くはずです</a:t>
            </a:r>
          </a:p>
          <a:p>
            <a:r>
              <a:rPr lang="ja-JP" altLang="en-US" sz="3200" dirty="0">
                <a:solidFill>
                  <a:srgbClr val="FF0000"/>
                </a:solidFill>
                <a:ea typeface="ＭＳ Ｐゴシック" pitchFamily="50" charset="-128"/>
              </a:rPr>
              <a:t>わいわい</a:t>
            </a:r>
            <a:r>
              <a:rPr lang="ja-JP" altLang="en-US" sz="3200" dirty="0" smtClean="0">
                <a:solidFill>
                  <a:srgbClr val="FF0000"/>
                </a:solidFill>
                <a:ea typeface="ＭＳ Ｐゴシック" pitchFamily="50" charset="-128"/>
              </a:rPr>
              <a:t>ガヤガヤみんなで</a:t>
            </a:r>
            <a:r>
              <a:rPr lang="ja-JP" altLang="en-US" sz="3200" dirty="0">
                <a:solidFill>
                  <a:srgbClr val="FF0000"/>
                </a:solidFill>
                <a:ea typeface="ＭＳ Ｐゴシック" pitchFamily="50" charset="-128"/>
              </a:rPr>
              <a:t/>
            </a:r>
            <a:br>
              <a:rPr lang="ja-JP" altLang="en-US" sz="3200" dirty="0">
                <a:solidFill>
                  <a:srgbClr val="FF0000"/>
                </a:solidFill>
                <a:ea typeface="ＭＳ Ｐゴシック" pitchFamily="50" charset="-128"/>
              </a:rPr>
            </a:br>
            <a:r>
              <a:rPr lang="ja-JP" altLang="en-US" sz="3200" dirty="0">
                <a:solidFill>
                  <a:srgbClr val="FF0000"/>
                </a:solidFill>
                <a:ea typeface="ＭＳ Ｐゴシック" pitchFamily="50" charset="-128"/>
              </a:rPr>
              <a:t>　　　　　　　　最期まで楽しく</a:t>
            </a:r>
            <a:r>
              <a:rPr lang="ja-JP" altLang="en-US" sz="3200" dirty="0" smtClean="0">
                <a:solidFill>
                  <a:srgbClr val="FF0000"/>
                </a:solidFill>
                <a:ea typeface="ＭＳ Ｐゴシック" pitchFamily="50" charset="-128"/>
              </a:rPr>
              <a:t>やりましょう</a:t>
            </a:r>
            <a:endParaRPr lang="ja-JP" altLang="en-US" sz="3200" dirty="0">
              <a:solidFill>
                <a:srgbClr val="FF0000"/>
              </a:solidFill>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anim calcmode="lin" valueType="num">
                                      <p:cBhvr>
                                        <p:cTn id="7" dur="500" fill="hold"/>
                                        <p:tgtEl>
                                          <p:spTgt spid="2170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170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170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170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17091">
                                            <p:txEl>
                                              <p:pRg st="1" end="1"/>
                                            </p:txEl>
                                          </p:spTgt>
                                        </p:tgtEl>
                                        <p:attrNameLst>
                                          <p:attrName>style.visibility</p:attrName>
                                        </p:attrNameLst>
                                      </p:cBhvr>
                                      <p:to>
                                        <p:strVal val="visible"/>
                                      </p:to>
                                    </p:set>
                                    <p:anim calcmode="lin" valueType="num">
                                      <p:cBhvr>
                                        <p:cTn id="15" dur="500" fill="hold"/>
                                        <p:tgtEl>
                                          <p:spTgt spid="2170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170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170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170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ind.wav"/>
                                        </p:tgtEl>
                                      </p:cMediaNode>
                                    </p:audio>
                                  </p:subTnLst>
                                </p:cTn>
                              </p:par>
                              <p:par>
                                <p:cTn id="19" presetID="39" presetClass="entr" presetSubtype="0" accel="100000" fill="hold" nodeType="withEffect">
                                  <p:stCondLst>
                                    <p:cond delay="0"/>
                                  </p:stCondLst>
                                  <p:childTnLst>
                                    <p:set>
                                      <p:cBhvr>
                                        <p:cTn id="20" dur="1" fill="hold">
                                          <p:stCondLst>
                                            <p:cond delay="0"/>
                                          </p:stCondLst>
                                        </p:cTn>
                                        <p:tgtEl>
                                          <p:spTgt spid="217091">
                                            <p:txEl>
                                              <p:pRg st="2" end="2"/>
                                            </p:txEl>
                                          </p:spTgt>
                                        </p:tgtEl>
                                        <p:attrNameLst>
                                          <p:attrName>style.visibility</p:attrName>
                                        </p:attrNameLst>
                                      </p:cBhvr>
                                      <p:to>
                                        <p:strVal val="visible"/>
                                      </p:to>
                                    </p:set>
                                    <p:anim calcmode="lin" valueType="num">
                                      <p:cBhvr>
                                        <p:cTn id="21" dur="500" fill="hold"/>
                                        <p:tgtEl>
                                          <p:spTgt spid="2170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170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170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170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ind.wav"/>
                                        </p:tgtEl>
                                      </p:cMediaNode>
                                    </p:audio>
                                  </p:subTnLst>
                                </p:cTn>
                              </p:par>
                              <p:par>
                                <p:cTn id="25" presetID="39" presetClass="entr" presetSubtype="0" accel="100000" fill="hold" nodeType="withEffect">
                                  <p:stCondLst>
                                    <p:cond delay="0"/>
                                  </p:stCondLst>
                                  <p:childTnLst>
                                    <p:set>
                                      <p:cBhvr>
                                        <p:cTn id="26" dur="1" fill="hold">
                                          <p:stCondLst>
                                            <p:cond delay="0"/>
                                          </p:stCondLst>
                                        </p:cTn>
                                        <p:tgtEl>
                                          <p:spTgt spid="217091">
                                            <p:txEl>
                                              <p:pRg st="3" end="3"/>
                                            </p:txEl>
                                          </p:spTgt>
                                        </p:tgtEl>
                                        <p:attrNameLst>
                                          <p:attrName>style.visibility</p:attrName>
                                        </p:attrNameLst>
                                      </p:cBhvr>
                                      <p:to>
                                        <p:strVal val="visible"/>
                                      </p:to>
                                    </p:set>
                                    <p:anim calcmode="lin" valueType="num">
                                      <p:cBhvr>
                                        <p:cTn id="27" dur="500" fill="hold"/>
                                        <p:tgtEl>
                                          <p:spTgt spid="21709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1709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1709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1709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76834" name="Rectangle 2"/>
          <p:cNvSpPr>
            <a:spLocks noGrp="1" noChangeArrowheads="1"/>
          </p:cNvSpPr>
          <p:nvPr>
            <p:ph type="title"/>
          </p:nvPr>
        </p:nvSpPr>
        <p:spPr>
          <a:xfrm>
            <a:off x="685800" y="116632"/>
            <a:ext cx="4648200" cy="563562"/>
          </a:xfrm>
        </p:spPr>
        <p:txBody>
          <a:bodyPr/>
          <a:lstStyle/>
          <a:p>
            <a:r>
              <a:rPr lang="ja-JP" altLang="en-US" dirty="0">
                <a:solidFill>
                  <a:srgbClr val="FF0000"/>
                </a:solidFill>
                <a:effectLst>
                  <a:outerShdw blurRad="38100" dist="38100" dir="2700000" algn="tl">
                    <a:srgbClr val="C0C0C0"/>
                  </a:outerShdw>
                </a:effectLst>
                <a:ea typeface="ＭＳ Ｐゴシック" pitchFamily="50" charset="-128"/>
              </a:rPr>
              <a:t>まちを知り、人を知る</a:t>
            </a:r>
          </a:p>
        </p:txBody>
      </p:sp>
      <p:sp>
        <p:nvSpPr>
          <p:cNvPr id="376835" name="Rectangle 3"/>
          <p:cNvSpPr>
            <a:spLocks noGrp="1" noChangeArrowheads="1"/>
          </p:cNvSpPr>
          <p:nvPr>
            <p:ph type="body" idx="1"/>
          </p:nvPr>
        </p:nvSpPr>
        <p:spPr>
          <a:xfrm>
            <a:off x="467544" y="1268760"/>
            <a:ext cx="8229600" cy="4019550"/>
          </a:xfrm>
        </p:spPr>
        <p:txBody>
          <a:bodyPr/>
          <a:lstStyle/>
          <a:p>
            <a:r>
              <a:rPr lang="ja-JP" altLang="en-US" dirty="0" smtClean="0">
                <a:ea typeface="ＭＳ Ｐゴシック" pitchFamily="50" charset="-128"/>
              </a:rPr>
              <a:t>あなたが、よく</a:t>
            </a:r>
            <a:r>
              <a:rPr lang="ja-JP" altLang="en-US" dirty="0">
                <a:ea typeface="ＭＳ Ｐゴシック" pitchFamily="50" charset="-128"/>
              </a:rPr>
              <a:t>知っているはずのまち</a:t>
            </a:r>
          </a:p>
          <a:p>
            <a:r>
              <a:rPr lang="ja-JP" altLang="en-US" dirty="0" smtClean="0">
                <a:ea typeface="ＭＳ Ｐゴシック" pitchFamily="50" charset="-128"/>
              </a:rPr>
              <a:t>しかしながら</a:t>
            </a:r>
            <a:endParaRPr lang="en-US" altLang="ja-JP" dirty="0" smtClean="0">
              <a:ea typeface="ＭＳ Ｐゴシック" pitchFamily="50" charset="-128"/>
            </a:endParaRPr>
          </a:p>
          <a:p>
            <a:r>
              <a:rPr lang="ja-JP" altLang="en-US" dirty="0" smtClean="0">
                <a:ea typeface="ＭＳ Ｐゴシック" pitchFamily="50" charset="-128"/>
              </a:rPr>
              <a:t>あなたひとりだけなら？</a:t>
            </a:r>
            <a:endParaRPr lang="en-US" altLang="ja-JP" dirty="0" smtClean="0">
              <a:ea typeface="ＭＳ Ｐゴシック" pitchFamily="50" charset="-128"/>
            </a:endParaRPr>
          </a:p>
          <a:p>
            <a:r>
              <a:rPr lang="ja-JP" altLang="en-US" dirty="0" smtClean="0">
                <a:ea typeface="ＭＳ Ｐゴシック" pitchFamily="50" charset="-128"/>
              </a:rPr>
              <a:t>知って</a:t>
            </a:r>
            <a:r>
              <a:rPr lang="ja-JP" altLang="en-US" dirty="0">
                <a:ea typeface="ＭＳ Ｐゴシック" pitchFamily="50" charset="-128"/>
              </a:rPr>
              <a:t>いるよう</a:t>
            </a:r>
            <a:r>
              <a:rPr lang="ja-JP" altLang="en-US" dirty="0" smtClean="0">
                <a:ea typeface="ＭＳ Ｐゴシック" pitchFamily="50" charset="-128"/>
              </a:rPr>
              <a:t>で意外と知らない</a:t>
            </a:r>
            <a:r>
              <a:rPr lang="ja-JP" altLang="en-US" dirty="0">
                <a:ea typeface="ＭＳ Ｐゴシック" pitchFamily="50" charset="-128"/>
              </a:rPr>
              <a:t>もの</a:t>
            </a:r>
            <a:r>
              <a:rPr lang="ja-JP" altLang="en-US" dirty="0" smtClean="0">
                <a:ea typeface="ＭＳ Ｐゴシック" pitchFamily="50" charset="-128"/>
              </a:rPr>
              <a:t>です</a:t>
            </a:r>
          </a:p>
          <a:p>
            <a:r>
              <a:rPr lang="ja-JP" altLang="en-US" dirty="0" smtClean="0">
                <a:ea typeface="ＭＳ Ｐゴシック" pitchFamily="50" charset="-128"/>
              </a:rPr>
              <a:t>ところが</a:t>
            </a:r>
          </a:p>
          <a:p>
            <a:r>
              <a:rPr lang="ja-JP" altLang="en-US" dirty="0" smtClean="0">
                <a:ea typeface="ＭＳ Ｐゴシック" pitchFamily="50" charset="-128"/>
              </a:rPr>
              <a:t>みんなの「知っていること」を持ち寄れば</a:t>
            </a:r>
            <a:endParaRPr lang="en-US" altLang="ja-JP" dirty="0" smtClean="0">
              <a:ea typeface="ＭＳ Ｐゴシック" pitchFamily="50" charset="-128"/>
            </a:endParaRPr>
          </a:p>
          <a:p>
            <a:r>
              <a:rPr lang="ja-JP" altLang="en-US" dirty="0" smtClean="0">
                <a:ea typeface="ＭＳ Ｐゴシック" pitchFamily="50" charset="-128"/>
              </a:rPr>
              <a:t>今まで知り得なかった情報に気付く</a:t>
            </a:r>
          </a:p>
          <a:p>
            <a:r>
              <a:rPr lang="ja-JP" altLang="en-US" dirty="0" smtClean="0">
                <a:ea typeface="ＭＳ Ｐゴシック" pitchFamily="50" charset="-128"/>
              </a:rPr>
              <a:t>なに</a:t>
            </a:r>
            <a:r>
              <a:rPr lang="ja-JP" altLang="en-US" dirty="0">
                <a:ea typeface="ＭＳ Ｐゴシック" pitchFamily="50" charset="-128"/>
              </a:rPr>
              <a:t>かひとつ</a:t>
            </a:r>
            <a:r>
              <a:rPr lang="ja-JP" altLang="en-US" dirty="0" smtClean="0">
                <a:ea typeface="ＭＳ Ｐゴシック" pitchFamily="50" charset="-128"/>
              </a:rPr>
              <a:t>でも</a:t>
            </a:r>
            <a:endParaRPr lang="ja-JP" altLang="en-US" dirty="0">
              <a:ea typeface="ＭＳ Ｐゴシック" pitchFamily="50" charset="-128"/>
            </a:endParaRPr>
          </a:p>
          <a:p>
            <a:r>
              <a:rPr lang="ja-JP" altLang="en-US" dirty="0" smtClean="0">
                <a:ea typeface="ＭＳ Ｐゴシック" pitchFamily="50" charset="-128"/>
              </a:rPr>
              <a:t>新しい情報を手に入れることができればよい</a:t>
            </a:r>
            <a:r>
              <a:rPr lang="ja-JP" altLang="en-US" dirty="0">
                <a:ea typeface="ＭＳ Ｐゴシック" pitchFamily="50" charset="-128"/>
              </a:rPr>
              <a:t>ですね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76835">
                                            <p:txEl>
                                              <p:pRg st="0" end="0"/>
                                            </p:txEl>
                                          </p:spTgt>
                                        </p:tgtEl>
                                        <p:attrNameLst>
                                          <p:attrName>style.visibility</p:attrName>
                                        </p:attrNameLst>
                                      </p:cBhvr>
                                      <p:to>
                                        <p:strVal val="visible"/>
                                      </p:to>
                                    </p:set>
                                    <p:anim calcmode="lin" valueType="num">
                                      <p:cBhvr>
                                        <p:cTn id="7" dur="1000" fill="hold"/>
                                        <p:tgtEl>
                                          <p:spTgt spid="37683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7683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76835">
                                            <p:txEl>
                                              <p:pRg st="0" end="0"/>
                                            </p:txEl>
                                          </p:spTgt>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376835">
                                            <p:txEl>
                                              <p:pRg st="1" end="1"/>
                                            </p:txEl>
                                          </p:spTgt>
                                        </p:tgtEl>
                                        <p:attrNameLst>
                                          <p:attrName>style.visibility</p:attrName>
                                        </p:attrNameLst>
                                      </p:cBhvr>
                                      <p:to>
                                        <p:strVal val="visible"/>
                                      </p:to>
                                    </p:set>
                                    <p:anim calcmode="lin" valueType="num">
                                      <p:cBhvr>
                                        <p:cTn id="13" dur="1000" fill="hold"/>
                                        <p:tgtEl>
                                          <p:spTgt spid="376835">
                                            <p:txEl>
                                              <p:pRg st="1" end="1"/>
                                            </p:txEl>
                                          </p:spTgt>
                                        </p:tgtEl>
                                        <p:attrNameLst>
                                          <p:attrName>ppt_x</p:attrName>
                                        </p:attrNameLst>
                                      </p:cBhvr>
                                      <p:tavLst>
                                        <p:tav tm="0">
                                          <p:val>
                                            <p:strVal val="#ppt_x-.2"/>
                                          </p:val>
                                        </p:tav>
                                        <p:tav tm="100000">
                                          <p:val>
                                            <p:strVal val="#ppt_x"/>
                                          </p:val>
                                        </p:tav>
                                      </p:tavLst>
                                    </p:anim>
                                    <p:anim calcmode="lin" valueType="num">
                                      <p:cBhvr>
                                        <p:cTn id="14" dur="1000" fill="hold"/>
                                        <p:tgtEl>
                                          <p:spTgt spid="37683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768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376835">
                                            <p:txEl>
                                              <p:pRg st="2" end="2"/>
                                            </p:txEl>
                                          </p:spTgt>
                                        </p:tgtEl>
                                        <p:attrNameLst>
                                          <p:attrName>style.visibility</p:attrName>
                                        </p:attrNameLst>
                                      </p:cBhvr>
                                      <p:to>
                                        <p:strVal val="visible"/>
                                      </p:to>
                                    </p:set>
                                    <p:anim calcmode="lin" valueType="num">
                                      <p:cBhvr>
                                        <p:cTn id="20" dur="1000" fill="hold"/>
                                        <p:tgtEl>
                                          <p:spTgt spid="376835">
                                            <p:txEl>
                                              <p:pRg st="2" end="2"/>
                                            </p:txEl>
                                          </p:spTgt>
                                        </p:tgtEl>
                                        <p:attrNameLst>
                                          <p:attrName>ppt_x</p:attrName>
                                        </p:attrNameLst>
                                      </p:cBhvr>
                                      <p:tavLst>
                                        <p:tav tm="0">
                                          <p:val>
                                            <p:strVal val="#ppt_x-.2"/>
                                          </p:val>
                                        </p:tav>
                                        <p:tav tm="100000">
                                          <p:val>
                                            <p:strVal val="#ppt_x"/>
                                          </p:val>
                                        </p:tav>
                                      </p:tavLst>
                                    </p:anim>
                                    <p:anim calcmode="lin" valueType="num">
                                      <p:cBhvr>
                                        <p:cTn id="21" dur="1000" fill="hold"/>
                                        <p:tgtEl>
                                          <p:spTgt spid="37683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2" dur="1000"/>
                                        <p:tgtEl>
                                          <p:spTgt spid="376835">
                                            <p:txEl>
                                              <p:pRg st="2" end="2"/>
                                            </p:txEl>
                                          </p:spTgt>
                                        </p:tgtEl>
                                      </p:cBhvr>
                                    </p:animEffect>
                                  </p:childTnLst>
                                </p:cTn>
                              </p:par>
                            </p:childTnLst>
                          </p:cTn>
                        </p:par>
                        <p:par>
                          <p:cTn id="23" fill="hold">
                            <p:stCondLst>
                              <p:cond delay="1000"/>
                            </p:stCondLst>
                            <p:childTnLst>
                              <p:par>
                                <p:cTn id="24" presetID="29" presetClass="entr" presetSubtype="0" fill="hold" grpId="0" nodeType="afterEffect">
                                  <p:stCondLst>
                                    <p:cond delay="0"/>
                                  </p:stCondLst>
                                  <p:childTnLst>
                                    <p:set>
                                      <p:cBhvr>
                                        <p:cTn id="25" dur="1" fill="hold">
                                          <p:stCondLst>
                                            <p:cond delay="0"/>
                                          </p:stCondLst>
                                        </p:cTn>
                                        <p:tgtEl>
                                          <p:spTgt spid="376835">
                                            <p:txEl>
                                              <p:pRg st="3" end="3"/>
                                            </p:txEl>
                                          </p:spTgt>
                                        </p:tgtEl>
                                        <p:attrNameLst>
                                          <p:attrName>style.visibility</p:attrName>
                                        </p:attrNameLst>
                                      </p:cBhvr>
                                      <p:to>
                                        <p:strVal val="visible"/>
                                      </p:to>
                                    </p:set>
                                    <p:anim calcmode="lin" valueType="num">
                                      <p:cBhvr>
                                        <p:cTn id="26" dur="1000" fill="hold"/>
                                        <p:tgtEl>
                                          <p:spTgt spid="376835">
                                            <p:txEl>
                                              <p:pRg st="3" end="3"/>
                                            </p:txEl>
                                          </p:spTgt>
                                        </p:tgtEl>
                                        <p:attrNameLst>
                                          <p:attrName>ppt_x</p:attrName>
                                        </p:attrNameLst>
                                      </p:cBhvr>
                                      <p:tavLst>
                                        <p:tav tm="0">
                                          <p:val>
                                            <p:strVal val="#ppt_x-.2"/>
                                          </p:val>
                                        </p:tav>
                                        <p:tav tm="100000">
                                          <p:val>
                                            <p:strVal val="#ppt_x"/>
                                          </p:val>
                                        </p:tav>
                                      </p:tavLst>
                                    </p:anim>
                                    <p:anim calcmode="lin" valueType="num">
                                      <p:cBhvr>
                                        <p:cTn id="27" dur="1000" fill="hold"/>
                                        <p:tgtEl>
                                          <p:spTgt spid="37683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7683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76835">
                                            <p:txEl>
                                              <p:pRg st="4" end="4"/>
                                            </p:txEl>
                                          </p:spTgt>
                                        </p:tgtEl>
                                        <p:attrNameLst>
                                          <p:attrName>style.visibility</p:attrName>
                                        </p:attrNameLst>
                                      </p:cBhvr>
                                      <p:to>
                                        <p:strVal val="visible"/>
                                      </p:to>
                                    </p:set>
                                    <p:anim calcmode="lin" valueType="num">
                                      <p:cBhvr>
                                        <p:cTn id="33" dur="1000" fill="hold"/>
                                        <p:tgtEl>
                                          <p:spTgt spid="376835">
                                            <p:txEl>
                                              <p:pRg st="4" end="4"/>
                                            </p:txEl>
                                          </p:spTgt>
                                        </p:tgtEl>
                                        <p:attrNameLst>
                                          <p:attrName>ppt_x</p:attrName>
                                        </p:attrNameLst>
                                      </p:cBhvr>
                                      <p:tavLst>
                                        <p:tav tm="0">
                                          <p:val>
                                            <p:strVal val="#ppt_x-.2"/>
                                          </p:val>
                                        </p:tav>
                                        <p:tav tm="100000">
                                          <p:val>
                                            <p:strVal val="#ppt_x"/>
                                          </p:val>
                                        </p:tav>
                                      </p:tavLst>
                                    </p:anim>
                                    <p:anim calcmode="lin" valueType="num">
                                      <p:cBhvr>
                                        <p:cTn id="34" dur="1000" fill="hold"/>
                                        <p:tgtEl>
                                          <p:spTgt spid="37683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768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376835">
                                            <p:txEl>
                                              <p:pRg st="5" end="5"/>
                                            </p:txEl>
                                          </p:spTgt>
                                        </p:tgtEl>
                                        <p:attrNameLst>
                                          <p:attrName>style.visibility</p:attrName>
                                        </p:attrNameLst>
                                      </p:cBhvr>
                                      <p:to>
                                        <p:strVal val="visible"/>
                                      </p:to>
                                    </p:set>
                                    <p:anim calcmode="lin" valueType="num">
                                      <p:cBhvr>
                                        <p:cTn id="40" dur="1000" fill="hold"/>
                                        <p:tgtEl>
                                          <p:spTgt spid="376835">
                                            <p:txEl>
                                              <p:pRg st="5" end="5"/>
                                            </p:txEl>
                                          </p:spTgt>
                                        </p:tgtEl>
                                        <p:attrNameLst>
                                          <p:attrName>ppt_x</p:attrName>
                                        </p:attrNameLst>
                                      </p:cBhvr>
                                      <p:tavLst>
                                        <p:tav tm="0">
                                          <p:val>
                                            <p:strVal val="#ppt_x-.2"/>
                                          </p:val>
                                        </p:tav>
                                        <p:tav tm="100000">
                                          <p:val>
                                            <p:strVal val="#ppt_x"/>
                                          </p:val>
                                        </p:tav>
                                      </p:tavLst>
                                    </p:anim>
                                    <p:anim calcmode="lin" valueType="num">
                                      <p:cBhvr>
                                        <p:cTn id="41" dur="1000" fill="hold"/>
                                        <p:tgtEl>
                                          <p:spTgt spid="37683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37683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376835">
                                            <p:txEl>
                                              <p:pRg st="6" end="6"/>
                                            </p:txEl>
                                          </p:spTgt>
                                        </p:tgtEl>
                                        <p:attrNameLst>
                                          <p:attrName>style.visibility</p:attrName>
                                        </p:attrNameLst>
                                      </p:cBhvr>
                                      <p:to>
                                        <p:strVal val="visible"/>
                                      </p:to>
                                    </p:set>
                                    <p:anim calcmode="lin" valueType="num">
                                      <p:cBhvr>
                                        <p:cTn id="47" dur="1000" fill="hold"/>
                                        <p:tgtEl>
                                          <p:spTgt spid="376835">
                                            <p:txEl>
                                              <p:pRg st="6" end="6"/>
                                            </p:txEl>
                                          </p:spTgt>
                                        </p:tgtEl>
                                        <p:attrNameLst>
                                          <p:attrName>ppt_x</p:attrName>
                                        </p:attrNameLst>
                                      </p:cBhvr>
                                      <p:tavLst>
                                        <p:tav tm="0">
                                          <p:val>
                                            <p:strVal val="#ppt_x-.2"/>
                                          </p:val>
                                        </p:tav>
                                        <p:tav tm="100000">
                                          <p:val>
                                            <p:strVal val="#ppt_x"/>
                                          </p:val>
                                        </p:tav>
                                      </p:tavLst>
                                    </p:anim>
                                    <p:anim calcmode="lin" valueType="num">
                                      <p:cBhvr>
                                        <p:cTn id="48" dur="1000" fill="hold"/>
                                        <p:tgtEl>
                                          <p:spTgt spid="37683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76835">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376835">
                                            <p:txEl>
                                              <p:pRg st="7" end="7"/>
                                            </p:txEl>
                                          </p:spTgt>
                                        </p:tgtEl>
                                        <p:attrNameLst>
                                          <p:attrName>style.visibility</p:attrName>
                                        </p:attrNameLst>
                                      </p:cBhvr>
                                      <p:to>
                                        <p:strVal val="visible"/>
                                      </p:to>
                                    </p:set>
                                    <p:anim calcmode="lin" valueType="num">
                                      <p:cBhvr>
                                        <p:cTn id="54" dur="1000" fill="hold"/>
                                        <p:tgtEl>
                                          <p:spTgt spid="376835">
                                            <p:txEl>
                                              <p:pRg st="7" end="7"/>
                                            </p:txEl>
                                          </p:spTgt>
                                        </p:tgtEl>
                                        <p:attrNameLst>
                                          <p:attrName>ppt_x</p:attrName>
                                        </p:attrNameLst>
                                      </p:cBhvr>
                                      <p:tavLst>
                                        <p:tav tm="0">
                                          <p:val>
                                            <p:strVal val="#ppt_x-.2"/>
                                          </p:val>
                                        </p:tav>
                                        <p:tav tm="100000">
                                          <p:val>
                                            <p:strVal val="#ppt_x"/>
                                          </p:val>
                                        </p:tav>
                                      </p:tavLst>
                                    </p:anim>
                                    <p:anim calcmode="lin" valueType="num">
                                      <p:cBhvr>
                                        <p:cTn id="55" dur="1000" fill="hold"/>
                                        <p:tgtEl>
                                          <p:spTgt spid="376835">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376835">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grpId="0" nodeType="clickEffect">
                                  <p:stCondLst>
                                    <p:cond delay="0"/>
                                  </p:stCondLst>
                                  <p:childTnLst>
                                    <p:set>
                                      <p:cBhvr>
                                        <p:cTn id="60" dur="1" fill="hold">
                                          <p:stCondLst>
                                            <p:cond delay="0"/>
                                          </p:stCondLst>
                                        </p:cTn>
                                        <p:tgtEl>
                                          <p:spTgt spid="376835">
                                            <p:txEl>
                                              <p:pRg st="8" end="8"/>
                                            </p:txEl>
                                          </p:spTgt>
                                        </p:tgtEl>
                                        <p:attrNameLst>
                                          <p:attrName>style.visibility</p:attrName>
                                        </p:attrNameLst>
                                      </p:cBhvr>
                                      <p:to>
                                        <p:strVal val="visible"/>
                                      </p:to>
                                    </p:set>
                                    <p:anim calcmode="lin" valueType="num">
                                      <p:cBhvr>
                                        <p:cTn id="61" dur="1000" fill="hold"/>
                                        <p:tgtEl>
                                          <p:spTgt spid="376835">
                                            <p:txEl>
                                              <p:pRg st="8" end="8"/>
                                            </p:txEl>
                                          </p:spTgt>
                                        </p:tgtEl>
                                        <p:attrNameLst>
                                          <p:attrName>ppt_x</p:attrName>
                                        </p:attrNameLst>
                                      </p:cBhvr>
                                      <p:tavLst>
                                        <p:tav tm="0">
                                          <p:val>
                                            <p:strVal val="#ppt_x-.2"/>
                                          </p:val>
                                        </p:tav>
                                        <p:tav tm="100000">
                                          <p:val>
                                            <p:strVal val="#ppt_x"/>
                                          </p:val>
                                        </p:tav>
                                      </p:tavLst>
                                    </p:anim>
                                    <p:anim calcmode="lin" valueType="num">
                                      <p:cBhvr>
                                        <p:cTn id="62" dur="1000" fill="hold"/>
                                        <p:tgtEl>
                                          <p:spTgt spid="376835">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63" dur="1000"/>
                                        <p:tgtEl>
                                          <p:spTgt spid="3768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日付プレースホルダ 3"/>
          <p:cNvSpPr>
            <a:spLocks noGrp="1"/>
          </p:cNvSpPr>
          <p:nvPr>
            <p:ph type="dt" sz="half" idx="10"/>
          </p:nvPr>
        </p:nvSpPr>
        <p:spPr/>
        <p:txBody>
          <a:bodyPr/>
          <a:lstStyle/>
          <a:p>
            <a:r>
              <a:rPr lang="en-US" altLang="ja-JP"/>
              <a:t>www.greencity.gr.jp</a:t>
            </a:r>
          </a:p>
        </p:txBody>
      </p:sp>
      <p:sp>
        <p:nvSpPr>
          <p:cNvPr id="202756" name="Text Box 4"/>
          <p:cNvSpPr txBox="1">
            <a:spLocks noChangeArrowheads="1"/>
          </p:cNvSpPr>
          <p:nvPr/>
        </p:nvSpPr>
        <p:spPr bwMode="auto">
          <a:xfrm>
            <a:off x="250825" y="333375"/>
            <a:ext cx="5473700" cy="457200"/>
          </a:xfrm>
          <a:prstGeom prst="rect">
            <a:avLst/>
          </a:prstGeom>
          <a:noFill/>
          <a:ln w="9525">
            <a:noFill/>
            <a:miter lim="800000"/>
            <a:headEnd/>
            <a:tailEnd/>
          </a:ln>
          <a:effectLst/>
        </p:spPr>
        <p:txBody>
          <a:bodyPr>
            <a:spAutoFit/>
          </a:bodyPr>
          <a:lstStyle/>
          <a:p>
            <a:pPr algn="ctr">
              <a:spcBef>
                <a:spcPct val="50000"/>
              </a:spcBef>
            </a:pPr>
            <a:r>
              <a:rPr kumimoji="1" lang="ja-JP" altLang="en-US" sz="2400" b="1">
                <a:solidFill>
                  <a:srgbClr val="FF0000"/>
                </a:solidFill>
                <a:effectLst>
                  <a:outerShdw blurRad="38100" dist="38100" dir="2700000" algn="tl">
                    <a:srgbClr val="C0C0C0"/>
                  </a:outerShdw>
                </a:effectLst>
                <a:latin typeface="Comic Sans MS" pitchFamily="66" charset="0"/>
              </a:rPr>
              <a:t>地図への書き込み・落とし込み　１</a:t>
            </a:r>
          </a:p>
        </p:txBody>
      </p:sp>
      <p:sp>
        <p:nvSpPr>
          <p:cNvPr id="202757" name="Text Box 5"/>
          <p:cNvSpPr txBox="1">
            <a:spLocks noChangeArrowheads="1"/>
          </p:cNvSpPr>
          <p:nvPr/>
        </p:nvSpPr>
        <p:spPr bwMode="auto">
          <a:xfrm>
            <a:off x="539750" y="950232"/>
            <a:ext cx="8352730" cy="5863144"/>
          </a:xfrm>
          <a:prstGeom prst="rect">
            <a:avLst/>
          </a:prstGeom>
          <a:noFill/>
          <a:ln w="9525">
            <a:noFill/>
            <a:miter lim="800000"/>
            <a:headEnd/>
            <a:tailEnd/>
          </a:ln>
          <a:effectLst/>
        </p:spPr>
        <p:txBody>
          <a:bodyPr wrap="square">
            <a:spAutoFit/>
          </a:bodyPr>
          <a:lstStyle/>
          <a:p>
            <a:pPr algn="l">
              <a:lnSpc>
                <a:spcPts val="3000"/>
              </a:lnSpc>
              <a:spcBef>
                <a:spcPts val="0"/>
              </a:spcBef>
            </a:pPr>
            <a:r>
              <a:rPr kumimoji="1" lang="ja-JP" altLang="en-US" sz="2400" dirty="0">
                <a:solidFill>
                  <a:srgbClr val="000000"/>
                </a:solidFill>
                <a:latin typeface="Comic Sans MS" pitchFamily="66" charset="0"/>
              </a:rPr>
              <a:t>グリーンシティに</a:t>
            </a:r>
            <a:r>
              <a:rPr kumimoji="1" lang="ja-JP" altLang="en-US" sz="2400" dirty="0">
                <a:solidFill>
                  <a:srgbClr val="FF0000"/>
                </a:solidFill>
                <a:latin typeface="Comic Sans MS" pitchFamily="66" charset="0"/>
              </a:rPr>
              <a:t>赤色マジック</a:t>
            </a:r>
            <a:r>
              <a:rPr kumimoji="1" lang="ja-JP" altLang="en-US" sz="2400" dirty="0">
                <a:solidFill>
                  <a:srgbClr val="000000"/>
                </a:solidFill>
                <a:latin typeface="Comic Sans MS" pitchFamily="66" charset="0"/>
              </a:rPr>
              <a:t>で</a:t>
            </a:r>
            <a:r>
              <a:rPr kumimoji="1" lang="ja-JP" altLang="en-US" sz="2400" dirty="0" smtClean="0">
                <a:solidFill>
                  <a:srgbClr val="000000"/>
                </a:solidFill>
                <a:latin typeface="Comic Sans MS" pitchFamily="66" charset="0"/>
              </a:rPr>
              <a:t>囲み</a:t>
            </a:r>
            <a:r>
              <a:rPr kumimoji="1" lang="en-US" altLang="ja-JP" sz="2400" dirty="0" smtClean="0">
                <a:solidFill>
                  <a:srgbClr val="000000"/>
                </a:solidFill>
                <a:latin typeface="Comic Sans MS" pitchFamily="66" charset="0"/>
              </a:rPr>
              <a:t/>
            </a:r>
            <a:br>
              <a:rPr kumimoji="1" lang="en-US" altLang="ja-JP" sz="2400" dirty="0" smtClean="0">
                <a:solidFill>
                  <a:srgbClr val="000000"/>
                </a:solidFill>
                <a:latin typeface="Comic Sans MS" pitchFamily="66" charset="0"/>
              </a:rPr>
            </a:br>
            <a:r>
              <a:rPr kumimoji="1" lang="ja-JP" altLang="en-US" sz="2400" dirty="0" smtClean="0">
                <a:solidFill>
                  <a:srgbClr val="000000"/>
                </a:solidFill>
                <a:latin typeface="Comic Sans MS" pitchFamily="66" charset="0"/>
              </a:rPr>
              <a:t>　　　　　　　　　　　　　　　　建物を置きましょう</a:t>
            </a:r>
            <a:endParaRPr kumimoji="1" lang="en-US" altLang="ja-JP" sz="2400" dirty="0" smtClean="0">
              <a:solidFill>
                <a:srgbClr val="000000"/>
              </a:solidFill>
              <a:latin typeface="Comic Sans MS" pitchFamily="66" charset="0"/>
            </a:endParaRPr>
          </a:p>
          <a:p>
            <a:pPr algn="l">
              <a:lnSpc>
                <a:spcPts val="3000"/>
              </a:lnSpc>
              <a:spcBef>
                <a:spcPts val="0"/>
              </a:spcBef>
            </a:pPr>
            <a:endParaRPr kumimoji="1" lang="ja-JP" altLang="en-US" sz="2400" dirty="0" smtClean="0">
              <a:solidFill>
                <a:srgbClr val="000000"/>
              </a:solidFill>
              <a:latin typeface="Comic Sans MS" pitchFamily="66" charset="0"/>
            </a:endParaRPr>
          </a:p>
          <a:p>
            <a:pPr algn="l">
              <a:lnSpc>
                <a:spcPts val="3000"/>
              </a:lnSpc>
              <a:spcBef>
                <a:spcPts val="0"/>
              </a:spcBef>
            </a:pPr>
            <a:r>
              <a:rPr kumimoji="1" lang="ja-JP" altLang="en-US" sz="2400" dirty="0" smtClean="0">
                <a:solidFill>
                  <a:srgbClr val="000000"/>
                </a:solidFill>
                <a:latin typeface="Comic Sans MS" pitchFamily="66" charset="0"/>
              </a:rPr>
              <a:t>避難施設となる所を</a:t>
            </a:r>
            <a:r>
              <a:rPr kumimoji="1" lang="ja-JP" altLang="en-US" sz="2400" b="1" dirty="0" smtClean="0">
                <a:solidFill>
                  <a:srgbClr val="008000"/>
                </a:solidFill>
                <a:latin typeface="Comic Sans MS" pitchFamily="66" charset="0"/>
              </a:rPr>
              <a:t>緑</a:t>
            </a:r>
            <a:r>
              <a:rPr kumimoji="1" lang="ja-JP" altLang="en-US" sz="2400" b="1" dirty="0">
                <a:solidFill>
                  <a:srgbClr val="008000"/>
                </a:solidFill>
                <a:latin typeface="Comic Sans MS" pitchFamily="66" charset="0"/>
              </a:rPr>
              <a:t>マジック</a:t>
            </a:r>
            <a:r>
              <a:rPr kumimoji="1" lang="ja-JP" altLang="en-US" sz="2400" b="1" dirty="0">
                <a:solidFill>
                  <a:srgbClr val="000000"/>
                </a:solidFill>
                <a:latin typeface="Comic Sans MS" pitchFamily="66" charset="0"/>
              </a:rPr>
              <a:t>で囲みと</a:t>
            </a:r>
            <a:r>
              <a:rPr kumimoji="1" lang="ja-JP" altLang="en-US" sz="2400" b="1" dirty="0">
                <a:solidFill>
                  <a:srgbClr val="008000"/>
                </a:solidFill>
                <a:latin typeface="Comic Sans MS" pitchFamily="66" charset="0"/>
              </a:rPr>
              <a:t>緑色紙コップ</a:t>
            </a:r>
            <a:r>
              <a:rPr kumimoji="1" lang="ja-JP" altLang="en-US" sz="2400" dirty="0">
                <a:solidFill>
                  <a:srgbClr val="000000"/>
                </a:solidFill>
                <a:latin typeface="Comic Sans MS" pitchFamily="66" charset="0"/>
              </a:rPr>
              <a:t>を</a:t>
            </a:r>
            <a:r>
              <a:rPr kumimoji="1" lang="ja-JP" altLang="en-US" sz="2400" dirty="0" smtClean="0">
                <a:solidFill>
                  <a:srgbClr val="000000"/>
                </a:solidFill>
                <a:latin typeface="Comic Sans MS" pitchFamily="66" charset="0"/>
              </a:rPr>
              <a:t>置きます</a:t>
            </a:r>
          </a:p>
          <a:p>
            <a:pPr algn="l">
              <a:lnSpc>
                <a:spcPts val="3000"/>
              </a:lnSpc>
              <a:spcBef>
                <a:spcPts val="0"/>
              </a:spcBef>
            </a:pPr>
            <a:r>
              <a:rPr kumimoji="1" lang="ja-JP" altLang="en-US" sz="2400" dirty="0" smtClean="0">
                <a:solidFill>
                  <a:srgbClr val="0000FF"/>
                </a:solidFill>
                <a:latin typeface="Comic Sans MS" pitchFamily="66" charset="0"/>
              </a:rPr>
              <a:t>　氷丘南幼稚園</a:t>
            </a:r>
            <a:r>
              <a:rPr kumimoji="1" lang="ja-JP" altLang="en-US" sz="2400" dirty="0">
                <a:solidFill>
                  <a:srgbClr val="0000FF"/>
                </a:solidFill>
                <a:latin typeface="Comic Sans MS" pitchFamily="66" charset="0"/>
              </a:rPr>
              <a:t>　氷丘南</a:t>
            </a:r>
            <a:r>
              <a:rPr kumimoji="1" lang="ja-JP" altLang="en-US" sz="2400" dirty="0" smtClean="0">
                <a:solidFill>
                  <a:srgbClr val="0000FF"/>
                </a:solidFill>
                <a:latin typeface="Comic Sans MS" pitchFamily="66" charset="0"/>
              </a:rPr>
              <a:t>小学校</a:t>
            </a:r>
            <a:endParaRPr kumimoji="1" lang="ja-JP" altLang="en-US" sz="2400" dirty="0">
              <a:solidFill>
                <a:srgbClr val="0000FF"/>
              </a:solidFill>
              <a:latin typeface="Comic Sans MS" pitchFamily="66" charset="0"/>
            </a:endParaRPr>
          </a:p>
          <a:p>
            <a:pPr algn="l">
              <a:lnSpc>
                <a:spcPts val="3000"/>
              </a:lnSpc>
              <a:spcBef>
                <a:spcPts val="0"/>
              </a:spcBef>
            </a:pPr>
            <a:r>
              <a:rPr kumimoji="1" lang="ja-JP" altLang="en-US" sz="2400" dirty="0" smtClean="0">
                <a:solidFill>
                  <a:srgbClr val="0000FF"/>
                </a:solidFill>
                <a:latin typeface="Comic Sans MS" pitchFamily="66" charset="0"/>
              </a:rPr>
              <a:t>　氷丘幼稚園</a:t>
            </a:r>
            <a:r>
              <a:rPr kumimoji="1" lang="ja-JP" altLang="en-US" sz="2400" dirty="0">
                <a:solidFill>
                  <a:srgbClr val="0000FF"/>
                </a:solidFill>
                <a:latin typeface="Comic Sans MS" pitchFamily="66" charset="0"/>
              </a:rPr>
              <a:t>　氷丘</a:t>
            </a:r>
            <a:r>
              <a:rPr kumimoji="1" lang="ja-JP" altLang="en-US" sz="2400" dirty="0" smtClean="0">
                <a:solidFill>
                  <a:srgbClr val="0000FF"/>
                </a:solidFill>
                <a:latin typeface="Comic Sans MS" pitchFamily="66" charset="0"/>
              </a:rPr>
              <a:t>小学校</a:t>
            </a:r>
            <a:r>
              <a:rPr kumimoji="1" lang="ja-JP" altLang="en-US" sz="2400" dirty="0">
                <a:solidFill>
                  <a:srgbClr val="0000FF"/>
                </a:solidFill>
                <a:latin typeface="Comic Sans MS" pitchFamily="66" charset="0"/>
              </a:rPr>
              <a:t>　氷丘</a:t>
            </a:r>
            <a:r>
              <a:rPr kumimoji="1" lang="ja-JP" altLang="en-US" sz="2400" dirty="0" smtClean="0">
                <a:solidFill>
                  <a:srgbClr val="0000FF"/>
                </a:solidFill>
                <a:latin typeface="Comic Sans MS" pitchFamily="66" charset="0"/>
              </a:rPr>
              <a:t>中学校</a:t>
            </a:r>
            <a:endParaRPr kumimoji="1" lang="ja-JP" altLang="en-US" sz="2400" dirty="0">
              <a:solidFill>
                <a:srgbClr val="0000FF"/>
              </a:solidFill>
              <a:latin typeface="Comic Sans MS" pitchFamily="66" charset="0"/>
            </a:endParaRPr>
          </a:p>
          <a:p>
            <a:pPr algn="l">
              <a:lnSpc>
                <a:spcPts val="3000"/>
              </a:lnSpc>
              <a:spcBef>
                <a:spcPts val="0"/>
              </a:spcBef>
            </a:pPr>
            <a:r>
              <a:rPr kumimoji="1" lang="ja-JP" altLang="en-US" sz="2400" dirty="0" smtClean="0">
                <a:solidFill>
                  <a:srgbClr val="0000FF"/>
                </a:solidFill>
                <a:latin typeface="Comic Sans MS" pitchFamily="66" charset="0"/>
              </a:rPr>
              <a:t>　加古</a:t>
            </a:r>
            <a:r>
              <a:rPr kumimoji="1" lang="ja-JP" altLang="en-US" sz="2400" dirty="0">
                <a:solidFill>
                  <a:srgbClr val="0000FF"/>
                </a:solidFill>
                <a:latin typeface="Comic Sans MS" pitchFamily="66" charset="0"/>
              </a:rPr>
              <a:t>川東高等学校　加古川西高等学校　加古川北高等学校</a:t>
            </a:r>
          </a:p>
          <a:p>
            <a:pPr algn="l">
              <a:lnSpc>
                <a:spcPts val="3000"/>
              </a:lnSpc>
              <a:spcBef>
                <a:spcPts val="0"/>
              </a:spcBef>
            </a:pPr>
            <a:r>
              <a:rPr kumimoji="1" lang="ja-JP" altLang="en-US" sz="2400" dirty="0" smtClean="0">
                <a:solidFill>
                  <a:srgbClr val="0000FF"/>
                </a:solidFill>
                <a:latin typeface="Comic Sans MS" pitchFamily="66" charset="0"/>
              </a:rPr>
              <a:t>　加古川市役所</a:t>
            </a:r>
          </a:p>
          <a:p>
            <a:pPr algn="l">
              <a:lnSpc>
                <a:spcPts val="3000"/>
              </a:lnSpc>
              <a:spcBef>
                <a:spcPts val="0"/>
              </a:spcBef>
            </a:pPr>
            <a:r>
              <a:rPr kumimoji="1" lang="ja-JP" altLang="en-US" sz="2400" dirty="0" smtClean="0">
                <a:solidFill>
                  <a:srgbClr val="0000FF"/>
                </a:solidFill>
                <a:latin typeface="Comic Sans MS" pitchFamily="66" charset="0"/>
              </a:rPr>
              <a:t>　東播磨県民局</a:t>
            </a:r>
          </a:p>
          <a:p>
            <a:pPr algn="l">
              <a:lnSpc>
                <a:spcPts val="3000"/>
              </a:lnSpc>
              <a:spcBef>
                <a:spcPts val="0"/>
              </a:spcBef>
            </a:pPr>
            <a:r>
              <a:rPr kumimoji="1" lang="ja-JP" altLang="en-US" sz="2400" dirty="0" smtClean="0">
                <a:solidFill>
                  <a:srgbClr val="0000FF"/>
                </a:solidFill>
                <a:latin typeface="Comic Sans MS" pitchFamily="66" charset="0"/>
              </a:rPr>
              <a:t>　加古川福祉会館</a:t>
            </a:r>
            <a:endParaRPr kumimoji="1" lang="en-US" altLang="ja-JP" sz="2400" dirty="0" smtClean="0">
              <a:solidFill>
                <a:srgbClr val="0000FF"/>
              </a:solidFill>
              <a:latin typeface="Comic Sans MS" pitchFamily="66" charset="0"/>
            </a:endParaRPr>
          </a:p>
          <a:p>
            <a:pPr algn="l">
              <a:lnSpc>
                <a:spcPts val="3000"/>
              </a:lnSpc>
              <a:spcBef>
                <a:spcPts val="0"/>
              </a:spcBef>
            </a:pPr>
            <a:r>
              <a:rPr kumimoji="1" lang="ja-JP" altLang="en-US" sz="2400" dirty="0" smtClean="0">
                <a:solidFill>
                  <a:srgbClr val="0000FF"/>
                </a:solidFill>
                <a:latin typeface="Comic Sans MS" pitchFamily="66" charset="0"/>
              </a:rPr>
              <a:t>　氷</a:t>
            </a:r>
            <a:r>
              <a:rPr kumimoji="1" lang="ja-JP" altLang="en-US" sz="2400" dirty="0">
                <a:solidFill>
                  <a:srgbClr val="0000FF"/>
                </a:solidFill>
                <a:latin typeface="Comic Sans MS" pitchFamily="66" charset="0"/>
              </a:rPr>
              <a:t>丘</a:t>
            </a:r>
            <a:r>
              <a:rPr kumimoji="1" lang="ja-JP" altLang="en-US" sz="2400" dirty="0" smtClean="0">
                <a:solidFill>
                  <a:srgbClr val="0000FF"/>
                </a:solidFill>
                <a:latin typeface="Comic Sans MS" pitchFamily="66" charset="0"/>
              </a:rPr>
              <a:t>公民館 氷</a:t>
            </a:r>
            <a:r>
              <a:rPr kumimoji="1" lang="ja-JP" altLang="en-US" sz="2400" dirty="0">
                <a:solidFill>
                  <a:srgbClr val="0000FF"/>
                </a:solidFill>
                <a:latin typeface="Comic Sans MS" pitchFamily="66" charset="0"/>
              </a:rPr>
              <a:t>丘公民館　平野</a:t>
            </a:r>
            <a:r>
              <a:rPr kumimoji="1" lang="ja-JP" altLang="en-US" sz="2400" dirty="0" smtClean="0">
                <a:solidFill>
                  <a:srgbClr val="0000FF"/>
                </a:solidFill>
                <a:latin typeface="Comic Sans MS" pitchFamily="66" charset="0"/>
              </a:rPr>
              <a:t>公民館</a:t>
            </a:r>
            <a:endParaRPr kumimoji="1" lang="en-US" altLang="ja-JP" sz="2400" dirty="0" smtClean="0">
              <a:solidFill>
                <a:srgbClr val="0000FF"/>
              </a:solidFill>
              <a:latin typeface="Comic Sans MS" pitchFamily="66" charset="0"/>
            </a:endParaRPr>
          </a:p>
          <a:p>
            <a:pPr algn="l">
              <a:lnSpc>
                <a:spcPts val="3000"/>
              </a:lnSpc>
              <a:spcBef>
                <a:spcPts val="0"/>
              </a:spcBef>
            </a:pPr>
            <a:endParaRPr kumimoji="1" lang="ja-JP" altLang="en-US" sz="2400" dirty="0" smtClean="0">
              <a:solidFill>
                <a:srgbClr val="0000FF"/>
              </a:solidFill>
              <a:latin typeface="Comic Sans MS" pitchFamily="66" charset="0"/>
            </a:endParaRPr>
          </a:p>
          <a:p>
            <a:pPr algn="l">
              <a:lnSpc>
                <a:spcPts val="3000"/>
              </a:lnSpc>
              <a:spcBef>
                <a:spcPts val="0"/>
              </a:spcBef>
            </a:pPr>
            <a:r>
              <a:rPr kumimoji="1" lang="ja-JP" altLang="en-US" sz="2400" dirty="0">
                <a:latin typeface="Comic Sans MS" pitchFamily="66" charset="0"/>
              </a:rPr>
              <a:t>加古川駅に</a:t>
            </a:r>
            <a:r>
              <a:rPr kumimoji="1" lang="ja-JP" altLang="en-US" sz="2400" b="1" dirty="0">
                <a:solidFill>
                  <a:srgbClr val="FF6600"/>
                </a:solidFill>
                <a:latin typeface="Comic Sans MS" pitchFamily="66" charset="0"/>
              </a:rPr>
              <a:t>オレンジ色</a:t>
            </a:r>
            <a:r>
              <a:rPr kumimoji="1" lang="ja-JP" altLang="en-US" sz="2400" b="1" dirty="0" smtClean="0">
                <a:solidFill>
                  <a:srgbClr val="FF6600"/>
                </a:solidFill>
                <a:latin typeface="Comic Sans MS" pitchFamily="66" charset="0"/>
              </a:rPr>
              <a:t>マジック</a:t>
            </a:r>
            <a:r>
              <a:rPr kumimoji="1" lang="ja-JP" altLang="en-US" sz="2400" dirty="0" smtClean="0">
                <a:solidFill>
                  <a:srgbClr val="000000"/>
                </a:solidFill>
                <a:latin typeface="Comic Sans MS" pitchFamily="66" charset="0"/>
              </a:rPr>
              <a:t>で囲みましょう</a:t>
            </a:r>
          </a:p>
          <a:p>
            <a:pPr algn="l">
              <a:lnSpc>
                <a:spcPts val="3000"/>
              </a:lnSpc>
              <a:spcBef>
                <a:spcPts val="0"/>
              </a:spcBef>
            </a:pPr>
            <a:r>
              <a:rPr kumimoji="1" lang="ja-JP" altLang="en-US" sz="2400" dirty="0" smtClean="0">
                <a:solidFill>
                  <a:srgbClr val="0000FF"/>
                </a:solidFill>
                <a:latin typeface="Comic Sans MS" pitchFamily="66" charset="0"/>
              </a:rPr>
              <a:t>　ＪＲ</a:t>
            </a:r>
            <a:r>
              <a:rPr kumimoji="1" lang="ja-JP" altLang="en-US" sz="2400" dirty="0">
                <a:solidFill>
                  <a:srgbClr val="0000FF"/>
                </a:solidFill>
                <a:latin typeface="Comic Sans MS" pitchFamily="66" charset="0"/>
              </a:rPr>
              <a:t>山陽本線　加古川</a:t>
            </a:r>
            <a:r>
              <a:rPr kumimoji="1" lang="ja-JP" altLang="en-US" sz="2400" dirty="0" smtClean="0">
                <a:solidFill>
                  <a:srgbClr val="0000FF"/>
                </a:solidFill>
                <a:latin typeface="Comic Sans MS" pitchFamily="66" charset="0"/>
              </a:rPr>
              <a:t>線</a:t>
            </a:r>
            <a:endParaRPr kumimoji="1" lang="ja-JP" altLang="en-US" sz="2400" dirty="0">
              <a:solidFill>
                <a:srgbClr val="000000"/>
              </a:solidFill>
            </a:endParaRPr>
          </a:p>
          <a:p>
            <a:pPr algn="l">
              <a:lnSpc>
                <a:spcPts val="3000"/>
              </a:lnSpc>
              <a:spcBef>
                <a:spcPts val="0"/>
              </a:spcBef>
            </a:pPr>
            <a:endParaRPr kumimoji="1" lang="ja-JP" altLang="en-US" dirty="0">
              <a:solidFill>
                <a:schemeClr val="tx2"/>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2757">
                                            <p:txEl>
                                              <p:pRg st="0" end="0"/>
                                            </p:txEl>
                                          </p:spTgt>
                                        </p:tgtEl>
                                        <p:attrNameLst>
                                          <p:attrName>style.visibility</p:attrName>
                                        </p:attrNameLst>
                                      </p:cBhvr>
                                      <p:to>
                                        <p:strVal val="visible"/>
                                      </p:to>
                                    </p:set>
                                    <p:animEffect transition="in" filter="randombar(horizontal)">
                                      <p:cBhvr>
                                        <p:cTn id="7" dur="500"/>
                                        <p:tgtEl>
                                          <p:spTgt spid="2027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2757">
                                            <p:txEl>
                                              <p:pRg st="2" end="2"/>
                                            </p:txEl>
                                          </p:spTgt>
                                        </p:tgtEl>
                                        <p:attrNameLst>
                                          <p:attrName>style.visibility</p:attrName>
                                        </p:attrNameLst>
                                      </p:cBhvr>
                                      <p:to>
                                        <p:strVal val="visible"/>
                                      </p:to>
                                    </p:set>
                                    <p:animEffect transition="in" filter="randombar(horizontal)">
                                      <p:cBhvr>
                                        <p:cTn id="12" dur="500"/>
                                        <p:tgtEl>
                                          <p:spTgt spid="20275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2757">
                                            <p:txEl>
                                              <p:pRg st="3" end="3"/>
                                            </p:txEl>
                                          </p:spTgt>
                                        </p:tgtEl>
                                        <p:attrNameLst>
                                          <p:attrName>style.visibility</p:attrName>
                                        </p:attrNameLst>
                                      </p:cBhvr>
                                      <p:to>
                                        <p:strVal val="visible"/>
                                      </p:to>
                                    </p:set>
                                    <p:animEffect transition="in" filter="randombar(horizontal)">
                                      <p:cBhvr>
                                        <p:cTn id="17" dur="500"/>
                                        <p:tgtEl>
                                          <p:spTgt spid="20275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2757">
                                            <p:txEl>
                                              <p:pRg st="4" end="4"/>
                                            </p:txEl>
                                          </p:spTgt>
                                        </p:tgtEl>
                                        <p:attrNameLst>
                                          <p:attrName>style.visibility</p:attrName>
                                        </p:attrNameLst>
                                      </p:cBhvr>
                                      <p:to>
                                        <p:strVal val="visible"/>
                                      </p:to>
                                    </p:set>
                                    <p:animEffect transition="in" filter="randombar(horizontal)">
                                      <p:cBhvr>
                                        <p:cTn id="22" dur="500"/>
                                        <p:tgtEl>
                                          <p:spTgt spid="20275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2757">
                                            <p:txEl>
                                              <p:pRg st="5" end="5"/>
                                            </p:txEl>
                                          </p:spTgt>
                                        </p:tgtEl>
                                        <p:attrNameLst>
                                          <p:attrName>style.visibility</p:attrName>
                                        </p:attrNameLst>
                                      </p:cBhvr>
                                      <p:to>
                                        <p:strVal val="visible"/>
                                      </p:to>
                                    </p:set>
                                    <p:animEffect transition="in" filter="randombar(horizontal)">
                                      <p:cBhvr>
                                        <p:cTn id="27" dur="500"/>
                                        <p:tgtEl>
                                          <p:spTgt spid="20275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02757">
                                            <p:txEl>
                                              <p:pRg st="6" end="6"/>
                                            </p:txEl>
                                          </p:spTgt>
                                        </p:tgtEl>
                                        <p:attrNameLst>
                                          <p:attrName>style.visibility</p:attrName>
                                        </p:attrNameLst>
                                      </p:cBhvr>
                                      <p:to>
                                        <p:strVal val="visible"/>
                                      </p:to>
                                    </p:set>
                                    <p:animEffect transition="in" filter="randombar(horizontal)">
                                      <p:cBhvr>
                                        <p:cTn id="32" dur="500"/>
                                        <p:tgtEl>
                                          <p:spTgt spid="20275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2757">
                                            <p:txEl>
                                              <p:pRg st="7" end="7"/>
                                            </p:txEl>
                                          </p:spTgt>
                                        </p:tgtEl>
                                        <p:attrNameLst>
                                          <p:attrName>style.visibility</p:attrName>
                                        </p:attrNameLst>
                                      </p:cBhvr>
                                      <p:to>
                                        <p:strVal val="visible"/>
                                      </p:to>
                                    </p:set>
                                    <p:animEffect transition="in" filter="randombar(horizontal)">
                                      <p:cBhvr>
                                        <p:cTn id="37" dur="500"/>
                                        <p:tgtEl>
                                          <p:spTgt spid="20275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2757">
                                            <p:txEl>
                                              <p:pRg st="8" end="8"/>
                                            </p:txEl>
                                          </p:spTgt>
                                        </p:tgtEl>
                                        <p:attrNameLst>
                                          <p:attrName>style.visibility</p:attrName>
                                        </p:attrNameLst>
                                      </p:cBhvr>
                                      <p:to>
                                        <p:strVal val="visible"/>
                                      </p:to>
                                    </p:set>
                                    <p:animEffect transition="in" filter="randombar(horizontal)">
                                      <p:cBhvr>
                                        <p:cTn id="42" dur="500"/>
                                        <p:tgtEl>
                                          <p:spTgt spid="20275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02757">
                                            <p:txEl>
                                              <p:pRg st="9" end="9"/>
                                            </p:txEl>
                                          </p:spTgt>
                                        </p:tgtEl>
                                        <p:attrNameLst>
                                          <p:attrName>style.visibility</p:attrName>
                                        </p:attrNameLst>
                                      </p:cBhvr>
                                      <p:to>
                                        <p:strVal val="visible"/>
                                      </p:to>
                                    </p:set>
                                    <p:animEffect transition="in" filter="randombar(horizontal)">
                                      <p:cBhvr>
                                        <p:cTn id="47" dur="500"/>
                                        <p:tgtEl>
                                          <p:spTgt spid="20275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2757">
                                            <p:txEl>
                                              <p:pRg st="11" end="11"/>
                                            </p:txEl>
                                          </p:spTgt>
                                        </p:tgtEl>
                                        <p:attrNameLst>
                                          <p:attrName>style.visibility</p:attrName>
                                        </p:attrNameLst>
                                      </p:cBhvr>
                                      <p:to>
                                        <p:strVal val="visible"/>
                                      </p:to>
                                    </p:set>
                                    <p:animEffect transition="in" filter="randombar(horizontal)">
                                      <p:cBhvr>
                                        <p:cTn id="52" dur="500"/>
                                        <p:tgtEl>
                                          <p:spTgt spid="202757">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02757">
                                            <p:txEl>
                                              <p:pRg st="12" end="12"/>
                                            </p:txEl>
                                          </p:spTgt>
                                        </p:tgtEl>
                                        <p:attrNameLst>
                                          <p:attrName>style.visibility</p:attrName>
                                        </p:attrNameLst>
                                      </p:cBhvr>
                                      <p:to>
                                        <p:strVal val="visible"/>
                                      </p:to>
                                    </p:set>
                                    <p:animEffect transition="in" filter="randombar(horizontal)">
                                      <p:cBhvr>
                                        <p:cTn id="57" dur="500"/>
                                        <p:tgtEl>
                                          <p:spTgt spid="20275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92195" name="Rectangle 3"/>
          <p:cNvSpPr>
            <a:spLocks noGrp="1" noChangeArrowheads="1"/>
          </p:cNvSpPr>
          <p:nvPr>
            <p:ph type="body" idx="1"/>
          </p:nvPr>
        </p:nvSpPr>
        <p:spPr>
          <a:xfrm>
            <a:off x="971426" y="1988740"/>
            <a:ext cx="7489006" cy="2592388"/>
          </a:xfrm>
        </p:spPr>
        <p:txBody>
          <a:bodyPr/>
          <a:lstStyle/>
          <a:p>
            <a:r>
              <a:rPr lang="ja-JP" altLang="en-US" sz="3600" dirty="0">
                <a:ea typeface="ＭＳ Ｐゴシック" pitchFamily="50" charset="-128"/>
              </a:rPr>
              <a:t>ご挨拶申し上げます</a:t>
            </a:r>
          </a:p>
          <a:p>
            <a:r>
              <a:rPr lang="ja-JP" altLang="en-US" sz="3600" dirty="0">
                <a:ea typeface="ＭＳ Ｐゴシック" pitchFamily="50" charset="-128"/>
              </a:rPr>
              <a:t>本日</a:t>
            </a:r>
            <a:r>
              <a:rPr lang="ja-JP" altLang="en-US" sz="3600" dirty="0" smtClean="0">
                <a:ea typeface="ＭＳ Ｐゴシック" pitchFamily="50" charset="-128"/>
              </a:rPr>
              <a:t>、司会を</a:t>
            </a:r>
            <a:r>
              <a:rPr lang="ja-JP" altLang="en-US" sz="3600" dirty="0">
                <a:ea typeface="ＭＳ Ｐゴシック" pitchFamily="50" charset="-128"/>
              </a:rPr>
              <a:t>つとめます</a:t>
            </a:r>
          </a:p>
          <a:p>
            <a:r>
              <a:rPr lang="ja-JP" altLang="en-US" sz="3600" dirty="0">
                <a:ea typeface="ＭＳ Ｐゴシック" pitchFamily="50" charset="-128"/>
              </a:rPr>
              <a:t>防災会の大西です</a:t>
            </a:r>
          </a:p>
          <a:p>
            <a:r>
              <a:rPr lang="ja-JP" altLang="en-US" sz="3600" dirty="0" smtClean="0">
                <a:ea typeface="ＭＳ Ｐゴシック" pitchFamily="50" charset="-128"/>
              </a:rPr>
              <a:t>最後までよろしくお願いします</a:t>
            </a:r>
            <a:endParaRPr lang="ja-JP" altLang="en-US" sz="3600" dirty="0">
              <a:ea typeface="ＭＳ Ｐゴシック" pitchFamily="50" charset="-128"/>
            </a:endParaRPr>
          </a:p>
        </p:txBody>
      </p:sp>
      <p:sp>
        <p:nvSpPr>
          <p:cNvPr id="5" name="Rectangle 2"/>
          <p:cNvSpPr>
            <a:spLocks noGrp="1" noChangeArrowheads="1"/>
          </p:cNvSpPr>
          <p:nvPr>
            <p:ph type="title"/>
          </p:nvPr>
        </p:nvSpPr>
        <p:spPr>
          <a:xfrm>
            <a:off x="685800" y="188913"/>
            <a:ext cx="5110163" cy="563562"/>
          </a:xfrm>
        </p:spPr>
        <p:txBody>
          <a:bodyPr/>
          <a:lstStyle/>
          <a:p>
            <a:r>
              <a:rPr lang="ja-JP" altLang="en-US" dirty="0" smtClean="0">
                <a:solidFill>
                  <a:srgbClr val="FF0000"/>
                </a:solidFill>
                <a:effectLst>
                  <a:outerShdw blurRad="38100" dist="38100" dir="2700000" algn="tl">
                    <a:srgbClr val="C0C0C0"/>
                  </a:outerShdw>
                </a:effectLst>
                <a:ea typeface="ＭＳ Ｐゴシック" pitchFamily="50" charset="-128"/>
              </a:rPr>
              <a:t>開催に先立ち</a:t>
            </a:r>
            <a:endParaRPr lang="ja-JP" altLang="en-US" dirty="0">
              <a:solidFill>
                <a:srgbClr val="FF0000"/>
              </a:solidFill>
              <a:effectLst>
                <a:outerShdw blurRad="38100" dist="38100" dir="2700000" algn="tl">
                  <a:srgbClr val="C0C0C0"/>
                </a:outerShdw>
              </a:effectLst>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2195">
                                            <p:txEl>
                                              <p:pRg st="0" end="0"/>
                                            </p:txEl>
                                          </p:spTgt>
                                        </p:tgtEl>
                                        <p:attrNameLst>
                                          <p:attrName>style.visibility</p:attrName>
                                        </p:attrNameLst>
                                      </p:cBhvr>
                                      <p:to>
                                        <p:strVal val="visible"/>
                                      </p:to>
                                    </p:set>
                                    <p:animEffect transition="in" filter="fade">
                                      <p:cBhvr>
                                        <p:cTn id="7" dur="2000"/>
                                        <p:tgtEl>
                                          <p:spTgt spid="39219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92195">
                                            <p:txEl>
                                              <p:pRg st="1" end="1"/>
                                            </p:txEl>
                                          </p:spTgt>
                                        </p:tgtEl>
                                        <p:attrNameLst>
                                          <p:attrName>style.visibility</p:attrName>
                                        </p:attrNameLst>
                                      </p:cBhvr>
                                      <p:to>
                                        <p:strVal val="visible"/>
                                      </p:to>
                                    </p:set>
                                    <p:animEffect transition="in" filter="fade">
                                      <p:cBhvr>
                                        <p:cTn id="11" dur="2000"/>
                                        <p:tgtEl>
                                          <p:spTgt spid="392195">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92195">
                                            <p:txEl>
                                              <p:pRg st="2" end="2"/>
                                            </p:txEl>
                                          </p:spTgt>
                                        </p:tgtEl>
                                        <p:attrNameLst>
                                          <p:attrName>style.visibility</p:attrName>
                                        </p:attrNameLst>
                                      </p:cBhvr>
                                      <p:to>
                                        <p:strVal val="visible"/>
                                      </p:to>
                                    </p:set>
                                    <p:animEffect transition="in" filter="fade">
                                      <p:cBhvr>
                                        <p:cTn id="15" dur="2000"/>
                                        <p:tgtEl>
                                          <p:spTgt spid="392195">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92195">
                                            <p:txEl>
                                              <p:pRg st="3" end="3"/>
                                            </p:txEl>
                                          </p:spTgt>
                                        </p:tgtEl>
                                        <p:attrNameLst>
                                          <p:attrName>style.visibility</p:attrName>
                                        </p:attrNameLst>
                                      </p:cBhvr>
                                      <p:to>
                                        <p:strVal val="visible"/>
                                      </p:to>
                                    </p:set>
                                    <p:animEffect transition="in" filter="fade">
                                      <p:cBhvr>
                                        <p:cTn id="19" dur="2000"/>
                                        <p:tgtEl>
                                          <p:spTgt spid="392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日付プレースホルダ 3"/>
          <p:cNvSpPr>
            <a:spLocks noGrp="1"/>
          </p:cNvSpPr>
          <p:nvPr>
            <p:ph type="dt" sz="half" idx="10"/>
          </p:nvPr>
        </p:nvSpPr>
        <p:spPr/>
        <p:txBody>
          <a:bodyPr/>
          <a:lstStyle/>
          <a:p>
            <a:r>
              <a:rPr lang="en-US" altLang="ja-JP"/>
              <a:t>www.greencity.gr.jp</a:t>
            </a:r>
          </a:p>
        </p:txBody>
      </p:sp>
      <p:sp>
        <p:nvSpPr>
          <p:cNvPr id="202756" name="Text Box 4"/>
          <p:cNvSpPr txBox="1">
            <a:spLocks noChangeArrowheads="1"/>
          </p:cNvSpPr>
          <p:nvPr/>
        </p:nvSpPr>
        <p:spPr bwMode="auto">
          <a:xfrm>
            <a:off x="250825" y="333375"/>
            <a:ext cx="5473700" cy="457200"/>
          </a:xfrm>
          <a:prstGeom prst="rect">
            <a:avLst/>
          </a:prstGeom>
          <a:noFill/>
          <a:ln w="9525">
            <a:noFill/>
            <a:miter lim="800000"/>
            <a:headEnd/>
            <a:tailEnd/>
          </a:ln>
          <a:effectLst/>
        </p:spPr>
        <p:txBody>
          <a:bodyPr>
            <a:spAutoFit/>
          </a:bodyPr>
          <a:lstStyle/>
          <a:p>
            <a:pPr algn="ctr">
              <a:spcBef>
                <a:spcPct val="50000"/>
              </a:spcBef>
            </a:pPr>
            <a:r>
              <a:rPr kumimoji="1" lang="ja-JP" altLang="en-US" sz="2400" b="1" dirty="0">
                <a:solidFill>
                  <a:srgbClr val="FF0000"/>
                </a:solidFill>
                <a:effectLst>
                  <a:outerShdw blurRad="38100" dist="38100" dir="2700000" algn="tl">
                    <a:srgbClr val="C0C0C0"/>
                  </a:outerShdw>
                </a:effectLst>
                <a:latin typeface="Comic Sans MS" pitchFamily="66" charset="0"/>
              </a:rPr>
              <a:t>地図への書き込み・落とし込み　</a:t>
            </a:r>
            <a:r>
              <a:rPr kumimoji="1" lang="ja-JP" altLang="en-US" sz="2400" b="1" dirty="0" smtClean="0">
                <a:solidFill>
                  <a:srgbClr val="FF0000"/>
                </a:solidFill>
                <a:effectLst>
                  <a:outerShdw blurRad="38100" dist="38100" dir="2700000" algn="tl">
                    <a:srgbClr val="C0C0C0"/>
                  </a:outerShdw>
                </a:effectLst>
                <a:latin typeface="Comic Sans MS" pitchFamily="66" charset="0"/>
              </a:rPr>
              <a:t>２</a:t>
            </a:r>
            <a:endParaRPr kumimoji="1" lang="ja-JP" altLang="en-US" sz="2400" b="1" dirty="0">
              <a:solidFill>
                <a:srgbClr val="FF0000"/>
              </a:solidFill>
              <a:effectLst>
                <a:outerShdw blurRad="38100" dist="38100" dir="2700000" algn="tl">
                  <a:srgbClr val="C0C0C0"/>
                </a:outerShdw>
              </a:effectLst>
              <a:latin typeface="Comic Sans MS" pitchFamily="66" charset="0"/>
            </a:endParaRPr>
          </a:p>
        </p:txBody>
      </p:sp>
      <p:sp>
        <p:nvSpPr>
          <p:cNvPr id="202760" name="Text Box 8"/>
          <p:cNvSpPr txBox="1">
            <a:spLocks noChangeArrowheads="1"/>
          </p:cNvSpPr>
          <p:nvPr/>
        </p:nvSpPr>
        <p:spPr bwMode="auto">
          <a:xfrm>
            <a:off x="467544" y="1307305"/>
            <a:ext cx="7560840" cy="5170646"/>
          </a:xfrm>
          <a:prstGeom prst="rect">
            <a:avLst/>
          </a:prstGeom>
          <a:noFill/>
          <a:ln w="9525">
            <a:noFill/>
            <a:miter lim="800000"/>
            <a:headEnd/>
            <a:tailEnd/>
          </a:ln>
          <a:effectLst/>
        </p:spPr>
        <p:txBody>
          <a:bodyPr wrap="square">
            <a:spAutoFit/>
          </a:bodyPr>
          <a:lstStyle/>
          <a:p>
            <a:pPr algn="l">
              <a:lnSpc>
                <a:spcPts val="3300"/>
              </a:lnSpc>
              <a:spcBef>
                <a:spcPts val="0"/>
              </a:spcBef>
            </a:pPr>
            <a:r>
              <a:rPr kumimoji="1" lang="ja-JP" altLang="en-US" sz="2400" dirty="0" smtClean="0">
                <a:solidFill>
                  <a:srgbClr val="000000"/>
                </a:solidFill>
                <a:latin typeface="Comic Sans MS" pitchFamily="66" charset="0"/>
              </a:rPr>
              <a:t>幹線</a:t>
            </a:r>
            <a:r>
              <a:rPr kumimoji="1" lang="ja-JP" altLang="en-US" sz="2400" dirty="0">
                <a:solidFill>
                  <a:srgbClr val="000000"/>
                </a:solidFill>
                <a:latin typeface="Comic Sans MS" pitchFamily="66" charset="0"/>
              </a:rPr>
              <a:t>道路を</a:t>
            </a:r>
            <a:r>
              <a:rPr kumimoji="1" lang="ja-JP" altLang="en-US" sz="2400" b="1" dirty="0">
                <a:solidFill>
                  <a:srgbClr val="660066"/>
                </a:solidFill>
                <a:latin typeface="Comic Sans MS" pitchFamily="66" charset="0"/>
              </a:rPr>
              <a:t>紫色</a:t>
            </a:r>
            <a:r>
              <a:rPr kumimoji="1" lang="ja-JP" altLang="en-US" sz="2400" b="1" dirty="0" smtClean="0">
                <a:solidFill>
                  <a:srgbClr val="660066"/>
                </a:solidFill>
                <a:latin typeface="Comic Sans MS" pitchFamily="66" charset="0"/>
              </a:rPr>
              <a:t>マジック</a:t>
            </a:r>
            <a:r>
              <a:rPr kumimoji="1" lang="ja-JP" altLang="en-US" sz="2400" b="1" dirty="0" smtClean="0">
                <a:solidFill>
                  <a:srgbClr val="000000"/>
                </a:solidFill>
                <a:latin typeface="Comic Sans MS" pitchFamily="66" charset="0"/>
              </a:rPr>
              <a:t>で書き込みましょう</a:t>
            </a:r>
          </a:p>
          <a:p>
            <a:pPr algn="l">
              <a:lnSpc>
                <a:spcPts val="3300"/>
              </a:lnSpc>
              <a:spcBef>
                <a:spcPts val="0"/>
              </a:spcBef>
            </a:pPr>
            <a:r>
              <a:rPr kumimoji="1" lang="ja-JP" altLang="en-US" sz="2400" b="1" dirty="0" smtClean="0">
                <a:solidFill>
                  <a:srgbClr val="0000FF"/>
                </a:solidFill>
                <a:latin typeface="Comic Sans MS" pitchFamily="66" charset="0"/>
              </a:rPr>
              <a:t>　</a:t>
            </a:r>
            <a:r>
              <a:rPr kumimoji="1" lang="ja-JP" altLang="en-US" sz="2400" b="1" dirty="0" smtClean="0">
                <a:solidFill>
                  <a:srgbClr val="000000"/>
                </a:solidFill>
                <a:latin typeface="Comic Sans MS" pitchFamily="66" charset="0"/>
              </a:rPr>
              <a:t>国　　道</a:t>
            </a:r>
            <a:r>
              <a:rPr kumimoji="1" lang="ja-JP" altLang="en-US" sz="2400" b="1" dirty="0">
                <a:solidFill>
                  <a:srgbClr val="0000FF"/>
                </a:solidFill>
                <a:latin typeface="Comic Sans MS" pitchFamily="66" charset="0"/>
              </a:rPr>
              <a:t>　２号線　 加古川</a:t>
            </a:r>
            <a:r>
              <a:rPr kumimoji="1" lang="ja-JP" altLang="en-US" sz="2400" b="1" dirty="0" smtClean="0">
                <a:solidFill>
                  <a:srgbClr val="0000FF"/>
                </a:solidFill>
                <a:latin typeface="Comic Sans MS" pitchFamily="66" charset="0"/>
              </a:rPr>
              <a:t>バイパス</a:t>
            </a:r>
            <a:endParaRPr kumimoji="1" lang="en-US" altLang="ja-JP" sz="2400" b="1" dirty="0" smtClean="0">
              <a:solidFill>
                <a:srgbClr val="0000FF"/>
              </a:solidFill>
              <a:latin typeface="Comic Sans MS" pitchFamily="66" charset="0"/>
            </a:endParaRPr>
          </a:p>
          <a:p>
            <a:pPr algn="l">
              <a:lnSpc>
                <a:spcPts val="3300"/>
              </a:lnSpc>
              <a:spcBef>
                <a:spcPts val="0"/>
              </a:spcBef>
            </a:pPr>
            <a:r>
              <a:rPr kumimoji="1" lang="ja-JP" altLang="en-US" sz="2400" b="1" dirty="0" smtClean="0">
                <a:solidFill>
                  <a:srgbClr val="0000FF"/>
                </a:solidFill>
                <a:latin typeface="Comic Sans MS" pitchFamily="66" charset="0"/>
              </a:rPr>
              <a:t>　　　　　　　２５０号線</a:t>
            </a:r>
          </a:p>
          <a:p>
            <a:pPr algn="l">
              <a:lnSpc>
                <a:spcPts val="3300"/>
              </a:lnSpc>
              <a:spcBef>
                <a:spcPts val="0"/>
              </a:spcBef>
            </a:pPr>
            <a:r>
              <a:rPr kumimoji="1" lang="ja-JP" altLang="en-US" sz="2400" b="1" dirty="0" smtClean="0">
                <a:solidFill>
                  <a:srgbClr val="0000FF"/>
                </a:solidFill>
                <a:latin typeface="Comic Sans MS" pitchFamily="66" charset="0"/>
              </a:rPr>
              <a:t>　</a:t>
            </a:r>
            <a:r>
              <a:rPr kumimoji="1" lang="ja-JP" altLang="en-US" sz="2400" b="1" dirty="0" smtClean="0">
                <a:solidFill>
                  <a:srgbClr val="000000"/>
                </a:solidFill>
                <a:latin typeface="Comic Sans MS" pitchFamily="66" charset="0"/>
              </a:rPr>
              <a:t>県　　道</a:t>
            </a:r>
            <a:r>
              <a:rPr kumimoji="1" lang="ja-JP" altLang="en-US" sz="2400" b="1" dirty="0">
                <a:solidFill>
                  <a:srgbClr val="0000FF"/>
                </a:solidFill>
                <a:latin typeface="Comic Sans MS" pitchFamily="66" charset="0"/>
              </a:rPr>
              <a:t>　１９号線　加古川小野線 </a:t>
            </a:r>
            <a:r>
              <a:rPr kumimoji="1" lang="en-US" altLang="ja-JP" sz="2400" b="1" dirty="0" smtClean="0">
                <a:solidFill>
                  <a:srgbClr val="0000FF"/>
                </a:solidFill>
                <a:latin typeface="Comic Sans MS" pitchFamily="66" charset="0"/>
              </a:rPr>
              <a:t/>
            </a:r>
            <a:br>
              <a:rPr kumimoji="1" lang="en-US" altLang="ja-JP" sz="2400" b="1" dirty="0" smtClean="0">
                <a:solidFill>
                  <a:srgbClr val="0000FF"/>
                </a:solidFill>
                <a:latin typeface="Comic Sans MS" pitchFamily="66" charset="0"/>
              </a:rPr>
            </a:br>
            <a:r>
              <a:rPr kumimoji="1" lang="ja-JP" altLang="en-US" sz="2400" b="1" dirty="0" smtClean="0">
                <a:solidFill>
                  <a:srgbClr val="0000FF"/>
                </a:solidFill>
                <a:latin typeface="Comic Sans MS" pitchFamily="66" charset="0"/>
              </a:rPr>
              <a:t>　　　　　　　加古川</a:t>
            </a:r>
            <a:r>
              <a:rPr kumimoji="1" lang="ja-JP" altLang="en-US" sz="2400" b="1" dirty="0">
                <a:solidFill>
                  <a:srgbClr val="0000FF"/>
                </a:solidFill>
                <a:latin typeface="Comic Sans MS" pitchFamily="66" charset="0"/>
              </a:rPr>
              <a:t>高砂</a:t>
            </a:r>
            <a:r>
              <a:rPr kumimoji="1" lang="ja-JP" altLang="en-US" sz="2400" b="1" dirty="0" smtClean="0">
                <a:solidFill>
                  <a:srgbClr val="0000FF"/>
                </a:solidFill>
                <a:latin typeface="Comic Sans MS" pitchFamily="66" charset="0"/>
              </a:rPr>
              <a:t>線</a:t>
            </a:r>
          </a:p>
          <a:p>
            <a:pPr algn="l">
              <a:lnSpc>
                <a:spcPts val="3300"/>
              </a:lnSpc>
              <a:spcBef>
                <a:spcPts val="0"/>
              </a:spcBef>
            </a:pPr>
            <a:r>
              <a:rPr kumimoji="1" lang="ja-JP" altLang="en-US" sz="2400" b="1" dirty="0" smtClean="0">
                <a:solidFill>
                  <a:srgbClr val="0000FF"/>
                </a:solidFill>
                <a:latin typeface="Comic Sans MS" pitchFamily="66" charset="0"/>
              </a:rPr>
              <a:t> 　     　　１２９号</a:t>
            </a:r>
            <a:r>
              <a:rPr kumimoji="1" lang="ja-JP" altLang="en-US" sz="2400" b="1" dirty="0">
                <a:solidFill>
                  <a:srgbClr val="0000FF"/>
                </a:solidFill>
                <a:latin typeface="Comic Sans MS" pitchFamily="66" charset="0"/>
              </a:rPr>
              <a:t>線　別府港加古川停車場</a:t>
            </a:r>
            <a:r>
              <a:rPr kumimoji="1" lang="ja-JP" altLang="en-US" sz="2400" b="1" dirty="0" smtClean="0">
                <a:solidFill>
                  <a:srgbClr val="0000FF"/>
                </a:solidFill>
                <a:latin typeface="Comic Sans MS" pitchFamily="66" charset="0"/>
              </a:rPr>
              <a:t>線</a:t>
            </a:r>
          </a:p>
          <a:p>
            <a:pPr algn="l">
              <a:lnSpc>
                <a:spcPts val="3300"/>
              </a:lnSpc>
              <a:spcBef>
                <a:spcPts val="0"/>
              </a:spcBef>
            </a:pPr>
            <a:r>
              <a:rPr kumimoji="1" lang="ja-JP" altLang="en-US" sz="2400" b="1" dirty="0" smtClean="0">
                <a:solidFill>
                  <a:srgbClr val="0000FF"/>
                </a:solidFill>
                <a:latin typeface="Comic Sans MS" pitchFamily="66" charset="0"/>
              </a:rPr>
              <a:t>　</a:t>
            </a:r>
            <a:r>
              <a:rPr kumimoji="1" lang="ja-JP" altLang="en-US" sz="2400" b="1" dirty="0" smtClean="0">
                <a:solidFill>
                  <a:srgbClr val="000000"/>
                </a:solidFill>
                <a:latin typeface="Comic Sans MS" pitchFamily="66" charset="0"/>
              </a:rPr>
              <a:t>市　　道</a:t>
            </a:r>
            <a:r>
              <a:rPr kumimoji="1" lang="ja-JP" altLang="en-US" sz="2400" b="1" dirty="0">
                <a:solidFill>
                  <a:srgbClr val="0000FF"/>
                </a:solidFill>
                <a:latin typeface="Comic Sans MS" pitchFamily="66" charset="0"/>
              </a:rPr>
              <a:t>　鶴林新道 平野神野線　</a:t>
            </a:r>
            <a:r>
              <a:rPr kumimoji="1" lang="en-US" altLang="ja-JP" sz="2400" b="1" dirty="0" smtClean="0">
                <a:solidFill>
                  <a:srgbClr val="0000FF"/>
                </a:solidFill>
                <a:latin typeface="Comic Sans MS" pitchFamily="66" charset="0"/>
              </a:rPr>
              <a:t/>
            </a:r>
            <a:br>
              <a:rPr kumimoji="1" lang="en-US" altLang="ja-JP" sz="2400" b="1" dirty="0" smtClean="0">
                <a:solidFill>
                  <a:srgbClr val="0000FF"/>
                </a:solidFill>
                <a:latin typeface="Comic Sans MS" pitchFamily="66" charset="0"/>
              </a:rPr>
            </a:br>
            <a:r>
              <a:rPr kumimoji="1" lang="ja-JP" altLang="en-US" sz="2400" b="1" dirty="0" smtClean="0">
                <a:solidFill>
                  <a:srgbClr val="0000FF"/>
                </a:solidFill>
                <a:latin typeface="Comic Sans MS" pitchFamily="66" charset="0"/>
              </a:rPr>
              <a:t>　　　　　　　河原間形</a:t>
            </a:r>
            <a:r>
              <a:rPr kumimoji="1" lang="ja-JP" altLang="en-US" sz="2400" b="1" dirty="0">
                <a:solidFill>
                  <a:srgbClr val="0000FF"/>
                </a:solidFill>
                <a:latin typeface="Comic Sans MS" pitchFamily="66" charset="0"/>
              </a:rPr>
              <a:t>線 駅北線　溝ノ口線</a:t>
            </a:r>
          </a:p>
          <a:p>
            <a:pPr algn="l">
              <a:lnSpc>
                <a:spcPts val="3300"/>
              </a:lnSpc>
              <a:spcBef>
                <a:spcPts val="0"/>
              </a:spcBef>
            </a:pPr>
            <a:r>
              <a:rPr kumimoji="1" lang="ja-JP" altLang="en-US" sz="2400" b="1" dirty="0" smtClean="0">
                <a:solidFill>
                  <a:srgbClr val="0000FF"/>
                </a:solidFill>
                <a:latin typeface="Comic Sans MS" pitchFamily="66" charset="0"/>
              </a:rPr>
              <a:t>　</a:t>
            </a:r>
            <a:r>
              <a:rPr kumimoji="1" lang="ja-JP" altLang="en-US" sz="2400" b="1" dirty="0" smtClean="0">
                <a:solidFill>
                  <a:srgbClr val="000000"/>
                </a:solidFill>
                <a:latin typeface="Comic Sans MS" pitchFamily="66" charset="0"/>
              </a:rPr>
              <a:t>河川側</a:t>
            </a:r>
            <a:r>
              <a:rPr kumimoji="1" lang="ja-JP" altLang="en-US" sz="2400" b="1" dirty="0">
                <a:solidFill>
                  <a:srgbClr val="000000"/>
                </a:solidFill>
                <a:latin typeface="Comic Sans MS" pitchFamily="66" charset="0"/>
              </a:rPr>
              <a:t>道</a:t>
            </a:r>
            <a:r>
              <a:rPr kumimoji="1" lang="ja-JP" altLang="en-US" sz="2400" b="1" dirty="0">
                <a:solidFill>
                  <a:srgbClr val="0000FF"/>
                </a:solidFill>
                <a:latin typeface="Comic Sans MS" pitchFamily="66" charset="0"/>
              </a:rPr>
              <a:t>　左岸線</a:t>
            </a:r>
          </a:p>
          <a:p>
            <a:pPr algn="l">
              <a:lnSpc>
                <a:spcPts val="3300"/>
              </a:lnSpc>
              <a:spcBef>
                <a:spcPts val="0"/>
              </a:spcBef>
            </a:pPr>
            <a:r>
              <a:rPr kumimoji="1" lang="ja-JP" altLang="en-US" sz="2400" b="1" dirty="0" smtClean="0">
                <a:solidFill>
                  <a:srgbClr val="000000"/>
                </a:solidFill>
                <a:latin typeface="Comic Sans MS" pitchFamily="66" charset="0"/>
              </a:rPr>
              <a:t>　河川</a:t>
            </a:r>
            <a:r>
              <a:rPr kumimoji="1" lang="ja-JP" altLang="en-US" sz="2400" b="1" dirty="0">
                <a:solidFill>
                  <a:srgbClr val="000000"/>
                </a:solidFill>
                <a:latin typeface="Comic Sans MS" pitchFamily="66" charset="0"/>
              </a:rPr>
              <a:t>を青色マジック　　</a:t>
            </a:r>
          </a:p>
          <a:p>
            <a:pPr algn="l">
              <a:lnSpc>
                <a:spcPts val="3300"/>
              </a:lnSpc>
              <a:spcBef>
                <a:spcPts val="0"/>
              </a:spcBef>
            </a:pPr>
            <a:r>
              <a:rPr kumimoji="1" lang="ja-JP" altLang="en-US" sz="2400" b="1" dirty="0" smtClean="0">
                <a:solidFill>
                  <a:srgbClr val="000000"/>
                </a:solidFill>
                <a:latin typeface="Comic Sans MS" pitchFamily="66" charset="0"/>
              </a:rPr>
              <a:t>　　</a:t>
            </a:r>
            <a:r>
              <a:rPr kumimoji="1" lang="ja-JP" altLang="en-US" sz="2400" b="1" dirty="0" smtClean="0">
                <a:solidFill>
                  <a:srgbClr val="0000FF"/>
                </a:solidFill>
                <a:latin typeface="Comic Sans MS" pitchFamily="66" charset="0"/>
              </a:rPr>
              <a:t>加古川</a:t>
            </a:r>
          </a:p>
          <a:p>
            <a:pPr algn="l">
              <a:lnSpc>
                <a:spcPts val="3300"/>
              </a:lnSpc>
              <a:spcBef>
                <a:spcPts val="0"/>
              </a:spcBef>
            </a:pPr>
            <a:r>
              <a:rPr kumimoji="1" lang="ja-JP" altLang="en-US" sz="2400" b="1" dirty="0">
                <a:solidFill>
                  <a:srgbClr val="0000FF"/>
                </a:solidFill>
                <a:latin typeface="Comic Sans MS" pitchFamily="66" charset="0"/>
              </a:rPr>
              <a:t>　</a:t>
            </a:r>
            <a:r>
              <a:rPr kumimoji="1" lang="ja-JP" altLang="en-US" sz="2400" b="1" dirty="0" smtClean="0">
                <a:solidFill>
                  <a:srgbClr val="0000FF"/>
                </a:solidFill>
                <a:latin typeface="Comic Sans MS" pitchFamily="66" charset="0"/>
              </a:rPr>
              <a:t>　別</a:t>
            </a:r>
            <a:r>
              <a:rPr kumimoji="1" lang="ja-JP" altLang="en-US" sz="2400" b="1" dirty="0">
                <a:solidFill>
                  <a:srgbClr val="0000FF"/>
                </a:solidFill>
                <a:latin typeface="Comic Sans MS" pitchFamily="66" charset="0"/>
              </a:rPr>
              <a:t>府川</a:t>
            </a:r>
          </a:p>
        </p:txBody>
      </p:sp>
    </p:spTree>
    <p:extLst>
      <p:ext uri="{BB962C8B-B14F-4D97-AF65-F5344CB8AC3E}">
        <p14:creationId xmlns:p14="http://schemas.microsoft.com/office/powerpoint/2010/main" val="365355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2760">
                                            <p:txEl>
                                              <p:pRg st="0" end="0"/>
                                            </p:txEl>
                                          </p:spTgt>
                                        </p:tgtEl>
                                        <p:attrNameLst>
                                          <p:attrName>style.visibility</p:attrName>
                                        </p:attrNameLst>
                                      </p:cBhvr>
                                      <p:to>
                                        <p:strVal val="visible"/>
                                      </p:to>
                                    </p:set>
                                    <p:animEffect transition="in" filter="randombar(horizontal)">
                                      <p:cBhvr>
                                        <p:cTn id="7" dur="500"/>
                                        <p:tgtEl>
                                          <p:spTgt spid="2027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2760">
                                            <p:txEl>
                                              <p:pRg st="1" end="1"/>
                                            </p:txEl>
                                          </p:spTgt>
                                        </p:tgtEl>
                                        <p:attrNameLst>
                                          <p:attrName>style.visibility</p:attrName>
                                        </p:attrNameLst>
                                      </p:cBhvr>
                                      <p:to>
                                        <p:strVal val="visible"/>
                                      </p:to>
                                    </p:set>
                                    <p:animEffect transition="in" filter="randombar(horizontal)">
                                      <p:cBhvr>
                                        <p:cTn id="12" dur="500"/>
                                        <p:tgtEl>
                                          <p:spTgt spid="2027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2760">
                                            <p:txEl>
                                              <p:pRg st="2" end="2"/>
                                            </p:txEl>
                                          </p:spTgt>
                                        </p:tgtEl>
                                        <p:attrNameLst>
                                          <p:attrName>style.visibility</p:attrName>
                                        </p:attrNameLst>
                                      </p:cBhvr>
                                      <p:to>
                                        <p:strVal val="visible"/>
                                      </p:to>
                                    </p:set>
                                    <p:animEffect transition="in" filter="randombar(horizontal)">
                                      <p:cBhvr>
                                        <p:cTn id="17" dur="500"/>
                                        <p:tgtEl>
                                          <p:spTgt spid="2027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2760">
                                            <p:txEl>
                                              <p:pRg st="3" end="3"/>
                                            </p:txEl>
                                          </p:spTgt>
                                        </p:tgtEl>
                                        <p:attrNameLst>
                                          <p:attrName>style.visibility</p:attrName>
                                        </p:attrNameLst>
                                      </p:cBhvr>
                                      <p:to>
                                        <p:strVal val="visible"/>
                                      </p:to>
                                    </p:set>
                                    <p:animEffect transition="in" filter="randombar(horizontal)">
                                      <p:cBhvr>
                                        <p:cTn id="22" dur="500"/>
                                        <p:tgtEl>
                                          <p:spTgt spid="2027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2760">
                                            <p:txEl>
                                              <p:pRg st="4" end="4"/>
                                            </p:txEl>
                                          </p:spTgt>
                                        </p:tgtEl>
                                        <p:attrNameLst>
                                          <p:attrName>style.visibility</p:attrName>
                                        </p:attrNameLst>
                                      </p:cBhvr>
                                      <p:to>
                                        <p:strVal val="visible"/>
                                      </p:to>
                                    </p:set>
                                    <p:animEffect transition="in" filter="randombar(horizontal)">
                                      <p:cBhvr>
                                        <p:cTn id="27" dur="500"/>
                                        <p:tgtEl>
                                          <p:spTgt spid="2027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02760">
                                            <p:txEl>
                                              <p:pRg st="5" end="5"/>
                                            </p:txEl>
                                          </p:spTgt>
                                        </p:tgtEl>
                                        <p:attrNameLst>
                                          <p:attrName>style.visibility</p:attrName>
                                        </p:attrNameLst>
                                      </p:cBhvr>
                                      <p:to>
                                        <p:strVal val="visible"/>
                                      </p:to>
                                    </p:set>
                                    <p:animEffect transition="in" filter="randombar(horizontal)">
                                      <p:cBhvr>
                                        <p:cTn id="32" dur="500"/>
                                        <p:tgtEl>
                                          <p:spTgt spid="20276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2760">
                                            <p:txEl>
                                              <p:pRg st="6" end="6"/>
                                            </p:txEl>
                                          </p:spTgt>
                                        </p:tgtEl>
                                        <p:attrNameLst>
                                          <p:attrName>style.visibility</p:attrName>
                                        </p:attrNameLst>
                                      </p:cBhvr>
                                      <p:to>
                                        <p:strVal val="visible"/>
                                      </p:to>
                                    </p:set>
                                    <p:animEffect transition="in" filter="randombar(horizontal)">
                                      <p:cBhvr>
                                        <p:cTn id="37" dur="500"/>
                                        <p:tgtEl>
                                          <p:spTgt spid="20276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2760">
                                            <p:txEl>
                                              <p:pRg st="7" end="7"/>
                                            </p:txEl>
                                          </p:spTgt>
                                        </p:tgtEl>
                                        <p:attrNameLst>
                                          <p:attrName>style.visibility</p:attrName>
                                        </p:attrNameLst>
                                      </p:cBhvr>
                                      <p:to>
                                        <p:strVal val="visible"/>
                                      </p:to>
                                    </p:set>
                                    <p:animEffect transition="in" filter="randombar(horizontal)">
                                      <p:cBhvr>
                                        <p:cTn id="42" dur="500"/>
                                        <p:tgtEl>
                                          <p:spTgt spid="20276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02760">
                                            <p:txEl>
                                              <p:pRg st="8" end="8"/>
                                            </p:txEl>
                                          </p:spTgt>
                                        </p:tgtEl>
                                        <p:attrNameLst>
                                          <p:attrName>style.visibility</p:attrName>
                                        </p:attrNameLst>
                                      </p:cBhvr>
                                      <p:to>
                                        <p:strVal val="visible"/>
                                      </p:to>
                                    </p:set>
                                    <p:animEffect transition="in" filter="randombar(horizontal)">
                                      <p:cBhvr>
                                        <p:cTn id="47" dur="500"/>
                                        <p:tgtEl>
                                          <p:spTgt spid="20276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2760">
                                            <p:txEl>
                                              <p:pRg st="9" end="9"/>
                                            </p:txEl>
                                          </p:spTgt>
                                        </p:tgtEl>
                                        <p:attrNameLst>
                                          <p:attrName>style.visibility</p:attrName>
                                        </p:attrNameLst>
                                      </p:cBhvr>
                                      <p:to>
                                        <p:strVal val="visible"/>
                                      </p:to>
                                    </p:set>
                                    <p:animEffect transition="in" filter="randombar(horizontal)">
                                      <p:cBhvr>
                                        <p:cTn id="52" dur="500"/>
                                        <p:tgtEl>
                                          <p:spTgt spid="20276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日付プレースホルダ 3"/>
          <p:cNvSpPr>
            <a:spLocks noGrp="1"/>
          </p:cNvSpPr>
          <p:nvPr>
            <p:ph type="dt" sz="half" idx="10"/>
          </p:nvPr>
        </p:nvSpPr>
        <p:spPr/>
        <p:txBody>
          <a:bodyPr/>
          <a:lstStyle/>
          <a:p>
            <a:r>
              <a:rPr lang="en-US" altLang="ja-JP"/>
              <a:t>www.greencity.gr.jp</a:t>
            </a:r>
          </a:p>
        </p:txBody>
      </p:sp>
      <p:sp>
        <p:nvSpPr>
          <p:cNvPr id="202756" name="Text Box 4"/>
          <p:cNvSpPr txBox="1">
            <a:spLocks noChangeArrowheads="1"/>
          </p:cNvSpPr>
          <p:nvPr/>
        </p:nvSpPr>
        <p:spPr bwMode="auto">
          <a:xfrm>
            <a:off x="250825" y="333375"/>
            <a:ext cx="5473700" cy="457200"/>
          </a:xfrm>
          <a:prstGeom prst="rect">
            <a:avLst/>
          </a:prstGeom>
          <a:noFill/>
          <a:ln w="9525">
            <a:noFill/>
            <a:miter lim="800000"/>
            <a:headEnd/>
            <a:tailEnd/>
          </a:ln>
          <a:effectLst/>
        </p:spPr>
        <p:txBody>
          <a:bodyPr>
            <a:spAutoFit/>
          </a:bodyPr>
          <a:lstStyle/>
          <a:p>
            <a:pPr algn="ctr">
              <a:spcBef>
                <a:spcPct val="50000"/>
              </a:spcBef>
            </a:pPr>
            <a:r>
              <a:rPr kumimoji="1" lang="ja-JP" altLang="en-US" sz="2400" b="1" dirty="0">
                <a:solidFill>
                  <a:srgbClr val="FF0000"/>
                </a:solidFill>
                <a:effectLst>
                  <a:outerShdw blurRad="38100" dist="38100" dir="2700000" algn="tl">
                    <a:srgbClr val="C0C0C0"/>
                  </a:outerShdw>
                </a:effectLst>
                <a:latin typeface="Comic Sans MS" pitchFamily="66" charset="0"/>
              </a:rPr>
              <a:t>地図への書き込み・落とし込み　</a:t>
            </a:r>
            <a:r>
              <a:rPr kumimoji="1" lang="ja-JP" altLang="en-US" sz="2400" b="1" dirty="0" smtClean="0">
                <a:solidFill>
                  <a:srgbClr val="FF0000"/>
                </a:solidFill>
                <a:effectLst>
                  <a:outerShdw blurRad="38100" dist="38100" dir="2700000" algn="tl">
                    <a:srgbClr val="C0C0C0"/>
                  </a:outerShdw>
                </a:effectLst>
                <a:latin typeface="Comic Sans MS" pitchFamily="66" charset="0"/>
              </a:rPr>
              <a:t>３</a:t>
            </a:r>
            <a:endParaRPr kumimoji="1" lang="ja-JP" altLang="en-US" sz="2400" b="1" dirty="0">
              <a:solidFill>
                <a:srgbClr val="FF0000"/>
              </a:solidFill>
              <a:effectLst>
                <a:outerShdw blurRad="38100" dist="38100" dir="2700000" algn="tl">
                  <a:srgbClr val="C0C0C0"/>
                </a:outerShdw>
              </a:effectLst>
              <a:latin typeface="Comic Sans MS" pitchFamily="66" charset="0"/>
            </a:endParaRPr>
          </a:p>
        </p:txBody>
      </p:sp>
      <p:sp>
        <p:nvSpPr>
          <p:cNvPr id="202760" name="Text Box 8"/>
          <p:cNvSpPr txBox="1">
            <a:spLocks noChangeArrowheads="1"/>
          </p:cNvSpPr>
          <p:nvPr/>
        </p:nvSpPr>
        <p:spPr bwMode="auto">
          <a:xfrm>
            <a:off x="467544" y="1268760"/>
            <a:ext cx="7560840" cy="2862322"/>
          </a:xfrm>
          <a:prstGeom prst="rect">
            <a:avLst/>
          </a:prstGeom>
          <a:noFill/>
          <a:ln w="9525">
            <a:noFill/>
            <a:miter lim="800000"/>
            <a:headEnd/>
            <a:tailEnd/>
          </a:ln>
          <a:effectLst/>
        </p:spPr>
        <p:txBody>
          <a:bodyPr wrap="square">
            <a:spAutoFit/>
          </a:bodyPr>
          <a:lstStyle/>
          <a:p>
            <a:pPr algn="l">
              <a:spcBef>
                <a:spcPts val="1200"/>
              </a:spcBef>
            </a:pPr>
            <a:r>
              <a:rPr kumimoji="1" lang="ja-JP" altLang="en-US" sz="2800" dirty="0" smtClean="0">
                <a:solidFill>
                  <a:srgbClr val="000000"/>
                </a:solidFill>
                <a:latin typeface="Comic Sans MS" pitchFamily="66" charset="0"/>
              </a:rPr>
              <a:t>公園等の</a:t>
            </a:r>
            <a:r>
              <a:rPr kumimoji="1" lang="ja-JP" altLang="en-US" sz="2800" dirty="0">
                <a:solidFill>
                  <a:srgbClr val="000000"/>
                </a:solidFill>
                <a:latin typeface="Comic Sans MS" pitchFamily="66" charset="0"/>
              </a:rPr>
              <a:t>オープンスペースを、</a:t>
            </a:r>
            <a:r>
              <a:rPr kumimoji="1" lang="ja-JP" altLang="en-US" sz="2800" dirty="0">
                <a:solidFill>
                  <a:srgbClr val="008000"/>
                </a:solidFill>
                <a:latin typeface="Comic Sans MS" pitchFamily="66" charset="0"/>
              </a:rPr>
              <a:t>緑色の</a:t>
            </a:r>
            <a:r>
              <a:rPr kumimoji="1" lang="ja-JP" altLang="en-US" sz="2800" dirty="0" smtClean="0">
                <a:solidFill>
                  <a:srgbClr val="008000"/>
                </a:solidFill>
                <a:latin typeface="Comic Sans MS" pitchFamily="66" charset="0"/>
              </a:rPr>
              <a:t>マジック</a:t>
            </a:r>
            <a:endParaRPr kumimoji="1" lang="ja-JP" altLang="en-US" sz="2800" dirty="0">
              <a:solidFill>
                <a:srgbClr val="000000"/>
              </a:solidFill>
              <a:latin typeface="Comic Sans MS" pitchFamily="66" charset="0"/>
            </a:endParaRPr>
          </a:p>
          <a:p>
            <a:pPr algn="l">
              <a:spcBef>
                <a:spcPts val="1200"/>
              </a:spcBef>
            </a:pPr>
            <a:r>
              <a:rPr kumimoji="1" lang="ja-JP" altLang="en-US" sz="2800" dirty="0" smtClean="0">
                <a:solidFill>
                  <a:srgbClr val="000000"/>
                </a:solidFill>
                <a:latin typeface="Comic Sans MS" pitchFamily="66" charset="0"/>
              </a:rPr>
              <a:t>　</a:t>
            </a:r>
            <a:r>
              <a:rPr kumimoji="1" lang="ja-JP" altLang="en-US" sz="2800" dirty="0" smtClean="0">
                <a:solidFill>
                  <a:srgbClr val="0000FF"/>
                </a:solidFill>
                <a:latin typeface="Comic Sans MS" pitchFamily="66" charset="0"/>
              </a:rPr>
              <a:t>ふれあい</a:t>
            </a:r>
            <a:r>
              <a:rPr kumimoji="1" lang="ja-JP" altLang="en-US" sz="2800" dirty="0">
                <a:solidFill>
                  <a:srgbClr val="0000FF"/>
                </a:solidFill>
                <a:latin typeface="Comic Sans MS" pitchFamily="66" charset="0"/>
              </a:rPr>
              <a:t>　</a:t>
            </a:r>
            <a:r>
              <a:rPr kumimoji="1" lang="ja-JP" altLang="en-US" sz="2800" dirty="0" smtClean="0">
                <a:solidFill>
                  <a:srgbClr val="0000FF"/>
                </a:solidFill>
                <a:latin typeface="Comic Sans MS" pitchFamily="66" charset="0"/>
              </a:rPr>
              <a:t>小柳</a:t>
            </a:r>
            <a:r>
              <a:rPr kumimoji="1" lang="ja-JP" altLang="en-US" sz="2800" dirty="0">
                <a:solidFill>
                  <a:srgbClr val="0000FF"/>
                </a:solidFill>
                <a:latin typeface="Comic Sans MS" pitchFamily="66" charset="0"/>
              </a:rPr>
              <a:t>　</a:t>
            </a:r>
            <a:r>
              <a:rPr kumimoji="1" lang="ja-JP" altLang="en-US" sz="2800" dirty="0" smtClean="0">
                <a:solidFill>
                  <a:srgbClr val="0000FF"/>
                </a:solidFill>
                <a:latin typeface="Comic Sans MS" pitchFamily="66" charset="0"/>
              </a:rPr>
              <a:t>東溝之口</a:t>
            </a:r>
          </a:p>
          <a:p>
            <a:pPr algn="l">
              <a:spcBef>
                <a:spcPts val="1200"/>
              </a:spcBef>
            </a:pPr>
            <a:r>
              <a:rPr kumimoji="1" lang="ja-JP" altLang="en-US" sz="2800" dirty="0">
                <a:solidFill>
                  <a:srgbClr val="0000FF"/>
                </a:solidFill>
                <a:latin typeface="Comic Sans MS" pitchFamily="66" charset="0"/>
              </a:rPr>
              <a:t>　</a:t>
            </a:r>
            <a:r>
              <a:rPr kumimoji="1" lang="ja-JP" altLang="en-US" sz="2800" dirty="0" smtClean="0">
                <a:solidFill>
                  <a:srgbClr val="0000FF"/>
                </a:solidFill>
                <a:latin typeface="Comic Sans MS" pitchFamily="66" charset="0"/>
              </a:rPr>
              <a:t>延田</a:t>
            </a:r>
            <a:r>
              <a:rPr kumimoji="1" lang="ja-JP" altLang="en-US" sz="2800" dirty="0">
                <a:solidFill>
                  <a:srgbClr val="0000FF"/>
                </a:solidFill>
                <a:latin typeface="Comic Sans MS" pitchFamily="66" charset="0"/>
              </a:rPr>
              <a:t>　</a:t>
            </a:r>
            <a:r>
              <a:rPr kumimoji="1" lang="ja-JP" altLang="en-US" sz="2800" dirty="0" smtClean="0">
                <a:solidFill>
                  <a:srgbClr val="0000FF"/>
                </a:solidFill>
                <a:latin typeface="Comic Sans MS" pitchFamily="66" charset="0"/>
              </a:rPr>
              <a:t>西代</a:t>
            </a:r>
            <a:r>
              <a:rPr kumimoji="1" lang="ja-JP" altLang="en-US" sz="2800" dirty="0">
                <a:solidFill>
                  <a:srgbClr val="0000FF"/>
                </a:solidFill>
                <a:latin typeface="Comic Sans MS" pitchFamily="66" charset="0"/>
              </a:rPr>
              <a:t>　</a:t>
            </a:r>
            <a:r>
              <a:rPr kumimoji="1" lang="ja-JP" altLang="en-US" sz="2800" dirty="0" smtClean="0">
                <a:solidFill>
                  <a:srgbClr val="0000FF"/>
                </a:solidFill>
                <a:latin typeface="Comic Sans MS" pitchFamily="66" charset="0"/>
              </a:rPr>
              <a:t>大向</a:t>
            </a:r>
          </a:p>
          <a:p>
            <a:pPr algn="l">
              <a:spcBef>
                <a:spcPts val="1200"/>
              </a:spcBef>
            </a:pPr>
            <a:r>
              <a:rPr kumimoji="1" lang="ja-JP" altLang="en-US" sz="2800" b="1" dirty="0" smtClean="0">
                <a:solidFill>
                  <a:srgbClr val="000000"/>
                </a:solidFill>
                <a:latin typeface="Comic Sans MS" pitchFamily="66" charset="0"/>
              </a:rPr>
              <a:t>ライフライン</a:t>
            </a:r>
            <a:r>
              <a:rPr kumimoji="1" lang="ja-JP" altLang="en-US" sz="2800" b="1" dirty="0">
                <a:solidFill>
                  <a:srgbClr val="000000"/>
                </a:solidFill>
                <a:latin typeface="Comic Sans MS" pitchFamily="66" charset="0"/>
              </a:rPr>
              <a:t>関連施設</a:t>
            </a:r>
            <a:r>
              <a:rPr kumimoji="1" lang="ja-JP" altLang="en-US" sz="2800" b="1" dirty="0" smtClean="0">
                <a:solidFill>
                  <a:srgbClr val="000000"/>
                </a:solidFill>
                <a:latin typeface="Comic Sans MS" pitchFamily="66" charset="0"/>
              </a:rPr>
              <a:t>を、</a:t>
            </a:r>
            <a:r>
              <a:rPr kumimoji="1" lang="ja-JP" altLang="en-US" sz="2800" b="1" dirty="0" smtClean="0">
                <a:solidFill>
                  <a:srgbClr val="996633"/>
                </a:solidFill>
                <a:latin typeface="Comic Sans MS" pitchFamily="66" charset="0"/>
              </a:rPr>
              <a:t>茶色</a:t>
            </a:r>
            <a:r>
              <a:rPr kumimoji="1" lang="ja-JP" altLang="en-US" sz="2800" b="1" dirty="0">
                <a:solidFill>
                  <a:srgbClr val="996633"/>
                </a:solidFill>
                <a:latin typeface="Comic Sans MS" pitchFamily="66" charset="0"/>
              </a:rPr>
              <a:t>マジック</a:t>
            </a:r>
          </a:p>
          <a:p>
            <a:pPr algn="l">
              <a:spcBef>
                <a:spcPts val="1200"/>
              </a:spcBef>
            </a:pPr>
            <a:r>
              <a:rPr kumimoji="1" lang="ja-JP" altLang="en-US" sz="2800" b="1" dirty="0">
                <a:solidFill>
                  <a:srgbClr val="0000FF"/>
                </a:solidFill>
                <a:latin typeface="Comic Sans MS" pitchFamily="66" charset="0"/>
              </a:rPr>
              <a:t>　</a:t>
            </a:r>
            <a:r>
              <a:rPr kumimoji="1" lang="ja-JP" altLang="en-US" sz="2800" b="1" dirty="0" smtClean="0">
                <a:solidFill>
                  <a:srgbClr val="0000FF"/>
                </a:solidFill>
                <a:latin typeface="Comic Sans MS" pitchFamily="66" charset="0"/>
              </a:rPr>
              <a:t>関西</a:t>
            </a:r>
            <a:r>
              <a:rPr kumimoji="1" lang="ja-JP" altLang="en-US" sz="2800" b="1" dirty="0">
                <a:solidFill>
                  <a:srgbClr val="0000FF"/>
                </a:solidFill>
                <a:latin typeface="Comic Sans MS" pitchFamily="66" charset="0"/>
              </a:rPr>
              <a:t>電力　ＮＴＴ　水道局　</a:t>
            </a:r>
            <a:r>
              <a:rPr kumimoji="1" lang="ja-JP" altLang="en-US" sz="2800" b="1" dirty="0" smtClean="0">
                <a:solidFill>
                  <a:srgbClr val="0000FF"/>
                </a:solidFill>
                <a:latin typeface="Comic Sans MS" pitchFamily="66" charset="0"/>
              </a:rPr>
              <a:t>その他</a:t>
            </a:r>
          </a:p>
        </p:txBody>
      </p:sp>
    </p:spTree>
    <p:extLst>
      <p:ext uri="{BB962C8B-B14F-4D97-AF65-F5344CB8AC3E}">
        <p14:creationId xmlns:p14="http://schemas.microsoft.com/office/powerpoint/2010/main" val="36755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2760">
                                            <p:txEl>
                                              <p:pRg st="0" end="0"/>
                                            </p:txEl>
                                          </p:spTgt>
                                        </p:tgtEl>
                                        <p:attrNameLst>
                                          <p:attrName>style.visibility</p:attrName>
                                        </p:attrNameLst>
                                      </p:cBhvr>
                                      <p:to>
                                        <p:strVal val="visible"/>
                                      </p:to>
                                    </p:set>
                                    <p:animEffect transition="in" filter="randombar(horizontal)">
                                      <p:cBhvr>
                                        <p:cTn id="7" dur="500"/>
                                        <p:tgtEl>
                                          <p:spTgt spid="2027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2760">
                                            <p:txEl>
                                              <p:pRg st="1" end="1"/>
                                            </p:txEl>
                                          </p:spTgt>
                                        </p:tgtEl>
                                        <p:attrNameLst>
                                          <p:attrName>style.visibility</p:attrName>
                                        </p:attrNameLst>
                                      </p:cBhvr>
                                      <p:to>
                                        <p:strVal val="visible"/>
                                      </p:to>
                                    </p:set>
                                    <p:animEffect transition="in" filter="randombar(horizontal)">
                                      <p:cBhvr>
                                        <p:cTn id="12" dur="500"/>
                                        <p:tgtEl>
                                          <p:spTgt spid="202760">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02760">
                                            <p:txEl>
                                              <p:pRg st="2" end="2"/>
                                            </p:txEl>
                                          </p:spTgt>
                                        </p:tgtEl>
                                        <p:attrNameLst>
                                          <p:attrName>style.visibility</p:attrName>
                                        </p:attrNameLst>
                                      </p:cBhvr>
                                      <p:to>
                                        <p:strVal val="visible"/>
                                      </p:to>
                                    </p:set>
                                    <p:animEffect transition="in" filter="randombar(horizontal)">
                                      <p:cBhvr>
                                        <p:cTn id="15" dur="500"/>
                                        <p:tgtEl>
                                          <p:spTgt spid="20276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2760">
                                            <p:txEl>
                                              <p:pRg st="3" end="3"/>
                                            </p:txEl>
                                          </p:spTgt>
                                        </p:tgtEl>
                                        <p:attrNameLst>
                                          <p:attrName>style.visibility</p:attrName>
                                        </p:attrNameLst>
                                      </p:cBhvr>
                                      <p:to>
                                        <p:strVal val="visible"/>
                                      </p:to>
                                    </p:set>
                                    <p:animEffect transition="in" filter="randombar(horizontal)">
                                      <p:cBhvr>
                                        <p:cTn id="20" dur="500"/>
                                        <p:tgtEl>
                                          <p:spTgt spid="20276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2760">
                                            <p:txEl>
                                              <p:pRg st="4" end="4"/>
                                            </p:txEl>
                                          </p:spTgt>
                                        </p:tgtEl>
                                        <p:attrNameLst>
                                          <p:attrName>style.visibility</p:attrName>
                                        </p:attrNameLst>
                                      </p:cBhvr>
                                      <p:to>
                                        <p:strVal val="visible"/>
                                      </p:to>
                                    </p:set>
                                    <p:animEffect transition="in" filter="randombar(horizontal)">
                                      <p:cBhvr>
                                        <p:cTn id="25" dur="500"/>
                                        <p:tgtEl>
                                          <p:spTgt spid="20276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日付プレースホルダ 3"/>
          <p:cNvSpPr>
            <a:spLocks noGrp="1"/>
          </p:cNvSpPr>
          <p:nvPr>
            <p:ph type="dt" sz="half" idx="10"/>
          </p:nvPr>
        </p:nvSpPr>
        <p:spPr/>
        <p:txBody>
          <a:bodyPr/>
          <a:lstStyle/>
          <a:p>
            <a:r>
              <a:rPr lang="en-US" altLang="ja-JP"/>
              <a:t>www.greencity.gr.jp</a:t>
            </a:r>
          </a:p>
        </p:txBody>
      </p:sp>
      <p:sp>
        <p:nvSpPr>
          <p:cNvPr id="202756" name="Text Box 4"/>
          <p:cNvSpPr txBox="1">
            <a:spLocks noChangeArrowheads="1"/>
          </p:cNvSpPr>
          <p:nvPr/>
        </p:nvSpPr>
        <p:spPr bwMode="auto">
          <a:xfrm>
            <a:off x="250825" y="333375"/>
            <a:ext cx="5473700" cy="457200"/>
          </a:xfrm>
          <a:prstGeom prst="rect">
            <a:avLst/>
          </a:prstGeom>
          <a:noFill/>
          <a:ln w="9525">
            <a:noFill/>
            <a:miter lim="800000"/>
            <a:headEnd/>
            <a:tailEnd/>
          </a:ln>
          <a:effectLst/>
        </p:spPr>
        <p:txBody>
          <a:bodyPr>
            <a:spAutoFit/>
          </a:bodyPr>
          <a:lstStyle/>
          <a:p>
            <a:pPr algn="ctr">
              <a:spcBef>
                <a:spcPct val="50000"/>
              </a:spcBef>
            </a:pPr>
            <a:r>
              <a:rPr kumimoji="1" lang="ja-JP" altLang="en-US" sz="2400" b="1" dirty="0">
                <a:solidFill>
                  <a:srgbClr val="FF0000"/>
                </a:solidFill>
                <a:effectLst>
                  <a:outerShdw blurRad="38100" dist="38100" dir="2700000" algn="tl">
                    <a:srgbClr val="C0C0C0"/>
                  </a:outerShdw>
                </a:effectLst>
                <a:latin typeface="Comic Sans MS" pitchFamily="66" charset="0"/>
              </a:rPr>
              <a:t>地図への書き込み・落とし込み　</a:t>
            </a:r>
            <a:r>
              <a:rPr kumimoji="1" lang="ja-JP" altLang="en-US" sz="2400" b="1" dirty="0" smtClean="0">
                <a:solidFill>
                  <a:srgbClr val="FF0000"/>
                </a:solidFill>
                <a:effectLst>
                  <a:outerShdw blurRad="38100" dist="38100" dir="2700000" algn="tl">
                    <a:srgbClr val="C0C0C0"/>
                  </a:outerShdw>
                </a:effectLst>
                <a:latin typeface="Comic Sans MS" pitchFamily="66" charset="0"/>
              </a:rPr>
              <a:t>４</a:t>
            </a:r>
            <a:endParaRPr kumimoji="1" lang="ja-JP" altLang="en-US" sz="2400" b="1" dirty="0">
              <a:solidFill>
                <a:srgbClr val="FF0000"/>
              </a:solidFill>
              <a:effectLst>
                <a:outerShdw blurRad="38100" dist="38100" dir="2700000" algn="tl">
                  <a:srgbClr val="C0C0C0"/>
                </a:outerShdw>
              </a:effectLst>
              <a:latin typeface="Comic Sans MS" pitchFamily="66" charset="0"/>
            </a:endParaRPr>
          </a:p>
        </p:txBody>
      </p:sp>
      <p:sp>
        <p:nvSpPr>
          <p:cNvPr id="202760" name="Text Box 8"/>
          <p:cNvSpPr txBox="1">
            <a:spLocks noChangeArrowheads="1"/>
          </p:cNvSpPr>
          <p:nvPr/>
        </p:nvSpPr>
        <p:spPr bwMode="auto">
          <a:xfrm>
            <a:off x="467544" y="1231587"/>
            <a:ext cx="8424936" cy="4431983"/>
          </a:xfrm>
          <a:prstGeom prst="rect">
            <a:avLst/>
          </a:prstGeom>
          <a:noFill/>
          <a:ln w="9525">
            <a:noFill/>
            <a:miter lim="800000"/>
            <a:headEnd/>
            <a:tailEnd/>
          </a:ln>
          <a:effectLst/>
        </p:spPr>
        <p:txBody>
          <a:bodyPr wrap="square">
            <a:spAutoFit/>
          </a:bodyPr>
          <a:lstStyle/>
          <a:p>
            <a:pPr algn="l">
              <a:spcBef>
                <a:spcPts val="0"/>
              </a:spcBef>
            </a:pPr>
            <a:r>
              <a:rPr kumimoji="1" lang="ja-JP" altLang="en-US" sz="2800" b="1" dirty="0" smtClean="0">
                <a:solidFill>
                  <a:srgbClr val="000000"/>
                </a:solidFill>
                <a:latin typeface="Comic Sans MS" pitchFamily="66" charset="0"/>
              </a:rPr>
              <a:t>その他、</a:t>
            </a:r>
            <a:br>
              <a:rPr kumimoji="1" lang="ja-JP" altLang="en-US" sz="2800" b="1" dirty="0" smtClean="0">
                <a:solidFill>
                  <a:srgbClr val="000000"/>
                </a:solidFill>
                <a:latin typeface="Comic Sans MS" pitchFamily="66" charset="0"/>
              </a:rPr>
            </a:br>
            <a:r>
              <a:rPr kumimoji="1" lang="ja-JP" altLang="en-US" sz="2800" b="1" dirty="0" smtClean="0">
                <a:solidFill>
                  <a:srgbClr val="000000"/>
                </a:solidFill>
                <a:latin typeface="Comic Sans MS" pitchFamily="66" charset="0"/>
              </a:rPr>
              <a:t>必要</a:t>
            </a:r>
            <a:r>
              <a:rPr kumimoji="1" lang="ja-JP" altLang="en-US" sz="2800" b="1" dirty="0">
                <a:solidFill>
                  <a:srgbClr val="000000"/>
                </a:solidFill>
                <a:latin typeface="Comic Sans MS" pitchFamily="66" charset="0"/>
              </a:rPr>
              <a:t>と思われる施設を</a:t>
            </a:r>
            <a:r>
              <a:rPr kumimoji="1" lang="ja-JP" altLang="en-US" sz="2800" b="1" dirty="0" smtClean="0">
                <a:solidFill>
                  <a:srgbClr val="000000"/>
                </a:solidFill>
                <a:latin typeface="Comic Sans MS" pitchFamily="66" charset="0"/>
              </a:rPr>
              <a:t>考えて、</a:t>
            </a:r>
            <a:r>
              <a:rPr kumimoji="1" lang="ja-JP" altLang="en-US" sz="2800" b="1" dirty="0" smtClean="0">
                <a:solidFill>
                  <a:srgbClr val="7030A0"/>
                </a:solidFill>
                <a:latin typeface="Comic Sans MS" pitchFamily="66" charset="0"/>
              </a:rPr>
              <a:t>紫色</a:t>
            </a:r>
            <a:r>
              <a:rPr kumimoji="1" lang="ja-JP" altLang="en-US" sz="2800" b="1" dirty="0">
                <a:solidFill>
                  <a:srgbClr val="7030A0"/>
                </a:solidFill>
                <a:latin typeface="Comic Sans MS" pitchFamily="66" charset="0"/>
              </a:rPr>
              <a:t>マジック</a:t>
            </a:r>
          </a:p>
          <a:p>
            <a:pPr algn="l">
              <a:spcBef>
                <a:spcPts val="0"/>
              </a:spcBef>
            </a:pPr>
            <a:r>
              <a:rPr kumimoji="1" lang="ja-JP" altLang="en-US" sz="2800" b="1" dirty="0">
                <a:solidFill>
                  <a:srgbClr val="0000FF"/>
                </a:solidFill>
                <a:latin typeface="Comic Sans MS" pitchFamily="66" charset="0"/>
              </a:rPr>
              <a:t>　</a:t>
            </a:r>
            <a:r>
              <a:rPr kumimoji="1" lang="ja-JP" altLang="en-US" sz="2800" b="1" dirty="0" smtClean="0">
                <a:solidFill>
                  <a:srgbClr val="0000FF"/>
                </a:solidFill>
                <a:latin typeface="Comic Sans MS" pitchFamily="66" charset="0"/>
              </a:rPr>
              <a:t>病院</a:t>
            </a:r>
            <a:r>
              <a:rPr kumimoji="1" lang="ja-JP" altLang="en-US" sz="2800" b="1" dirty="0">
                <a:solidFill>
                  <a:srgbClr val="0000FF"/>
                </a:solidFill>
                <a:latin typeface="Comic Sans MS" pitchFamily="66" charset="0"/>
              </a:rPr>
              <a:t>　薬局　コンビニ　</a:t>
            </a:r>
            <a:r>
              <a:rPr kumimoji="1" lang="ja-JP" altLang="en-US" sz="2800" b="1" dirty="0" smtClean="0">
                <a:solidFill>
                  <a:srgbClr val="0000FF"/>
                </a:solidFill>
                <a:latin typeface="Comic Sans MS" pitchFamily="66" charset="0"/>
              </a:rPr>
              <a:t>等</a:t>
            </a:r>
          </a:p>
          <a:p>
            <a:pPr algn="l">
              <a:spcBef>
                <a:spcPts val="0"/>
              </a:spcBef>
            </a:pPr>
            <a:endParaRPr kumimoji="1" lang="ja-JP" altLang="en-US" sz="2800" b="1" dirty="0" smtClean="0">
              <a:solidFill>
                <a:srgbClr val="0000FF"/>
              </a:solidFill>
              <a:latin typeface="Comic Sans MS" pitchFamily="66" charset="0"/>
            </a:endParaRPr>
          </a:p>
          <a:p>
            <a:pPr algn="l">
              <a:spcBef>
                <a:spcPts val="0"/>
              </a:spcBef>
            </a:pPr>
            <a:r>
              <a:rPr kumimoji="1" lang="ja-JP" altLang="en-US" sz="2800" b="1" dirty="0" smtClean="0">
                <a:solidFill>
                  <a:srgbClr val="000000"/>
                </a:solidFill>
                <a:latin typeface="Comic Sans MS" pitchFamily="66" charset="0"/>
              </a:rPr>
              <a:t>グリーンシティへの消防車の進入に関して</a:t>
            </a:r>
          </a:p>
          <a:p>
            <a:pPr algn="l">
              <a:spcBef>
                <a:spcPts val="0"/>
              </a:spcBef>
            </a:pPr>
            <a:r>
              <a:rPr kumimoji="1" lang="ja-JP" altLang="en-US" sz="2800" b="1" dirty="0" smtClean="0">
                <a:solidFill>
                  <a:srgbClr val="0000FF"/>
                </a:solidFill>
                <a:latin typeface="Comic Sans MS" pitchFamily="66" charset="0"/>
              </a:rPr>
              <a:t>　災害発生時に消防車</a:t>
            </a:r>
            <a:r>
              <a:rPr kumimoji="1" lang="ja-JP" altLang="en-US" sz="2800" b="1" dirty="0">
                <a:solidFill>
                  <a:srgbClr val="0000FF"/>
                </a:solidFill>
                <a:latin typeface="Comic Sans MS" pitchFamily="66" charset="0"/>
              </a:rPr>
              <a:t>が入れないような</a:t>
            </a:r>
            <a:r>
              <a:rPr kumimoji="1" lang="ja-JP" altLang="en-US" sz="2800" b="1" dirty="0" smtClean="0">
                <a:solidFill>
                  <a:srgbClr val="0000FF"/>
                </a:solidFill>
                <a:latin typeface="Comic Sans MS" pitchFamily="66" charset="0"/>
              </a:rPr>
              <a:t>路地</a:t>
            </a:r>
          </a:p>
          <a:p>
            <a:pPr algn="l">
              <a:spcBef>
                <a:spcPts val="0"/>
              </a:spcBef>
            </a:pPr>
            <a:r>
              <a:rPr kumimoji="1" lang="ja-JP" altLang="en-US" sz="2800" b="1" dirty="0" smtClean="0">
                <a:solidFill>
                  <a:srgbClr val="0000FF"/>
                </a:solidFill>
                <a:latin typeface="Comic Sans MS" pitchFamily="66" charset="0"/>
              </a:rPr>
              <a:t>　倒れそう</a:t>
            </a:r>
            <a:r>
              <a:rPr kumimoji="1" lang="ja-JP" altLang="en-US" sz="2800" b="1" dirty="0">
                <a:solidFill>
                  <a:srgbClr val="0000FF"/>
                </a:solidFill>
                <a:latin typeface="Comic Sans MS" pitchFamily="66" charset="0"/>
              </a:rPr>
              <a:t>な</a:t>
            </a:r>
            <a:r>
              <a:rPr kumimoji="1" lang="ja-JP" altLang="en-US" sz="2800" b="1" dirty="0" smtClean="0">
                <a:solidFill>
                  <a:srgbClr val="0000FF"/>
                </a:solidFill>
                <a:latin typeface="Comic Sans MS" pitchFamily="66" charset="0"/>
              </a:rPr>
              <a:t>家</a:t>
            </a:r>
          </a:p>
          <a:p>
            <a:pPr algn="l">
              <a:spcBef>
                <a:spcPts val="0"/>
              </a:spcBef>
            </a:pPr>
            <a:r>
              <a:rPr kumimoji="1" lang="ja-JP" altLang="en-US" sz="2800" b="1" dirty="0" smtClean="0">
                <a:solidFill>
                  <a:srgbClr val="0000FF"/>
                </a:solidFill>
                <a:latin typeface="Comic Sans MS" pitchFamily="66" charset="0"/>
              </a:rPr>
              <a:t>　その他、危険</a:t>
            </a:r>
            <a:r>
              <a:rPr kumimoji="1" lang="ja-JP" altLang="en-US" sz="2800" b="1" dirty="0">
                <a:solidFill>
                  <a:srgbClr val="0000FF"/>
                </a:solidFill>
                <a:latin typeface="Comic Sans MS" pitchFamily="66" charset="0"/>
              </a:rPr>
              <a:t>箇所</a:t>
            </a:r>
            <a:r>
              <a:rPr kumimoji="1" lang="ja-JP" altLang="en-US" sz="2800" b="1" dirty="0" smtClean="0">
                <a:solidFill>
                  <a:srgbClr val="0000FF"/>
                </a:solidFill>
                <a:latin typeface="Comic Sans MS" pitchFamily="66" charset="0"/>
              </a:rPr>
              <a:t>を遠慮</a:t>
            </a:r>
            <a:r>
              <a:rPr kumimoji="1" lang="ja-JP" altLang="en-US" sz="2800" b="1" dirty="0">
                <a:solidFill>
                  <a:srgbClr val="0000FF"/>
                </a:solidFill>
                <a:latin typeface="Comic Sans MS" pitchFamily="66" charset="0"/>
              </a:rPr>
              <a:t>せず</a:t>
            </a:r>
            <a:r>
              <a:rPr kumimoji="1" lang="ja-JP" altLang="en-US" sz="2800" b="1" dirty="0" smtClean="0">
                <a:solidFill>
                  <a:srgbClr val="0000FF"/>
                </a:solidFill>
                <a:latin typeface="Comic Sans MS" pitchFamily="66" charset="0"/>
              </a:rPr>
              <a:t>に</a:t>
            </a:r>
            <a:br>
              <a:rPr kumimoji="1" lang="ja-JP" altLang="en-US" sz="2800" b="1" dirty="0" smtClean="0">
                <a:solidFill>
                  <a:srgbClr val="0000FF"/>
                </a:solidFill>
                <a:latin typeface="Comic Sans MS" pitchFamily="66" charset="0"/>
              </a:rPr>
            </a:br>
            <a:r>
              <a:rPr kumimoji="1" lang="ja-JP" altLang="en-US" sz="2800" b="1" dirty="0" smtClean="0">
                <a:solidFill>
                  <a:srgbClr val="0000FF"/>
                </a:solidFill>
                <a:latin typeface="Comic Sans MS" pitchFamily="66" charset="0"/>
              </a:rPr>
              <a:t>　　　　</a:t>
            </a:r>
            <a:r>
              <a:rPr kumimoji="1" lang="ja-JP" altLang="en-US" sz="2800" b="1" dirty="0" smtClean="0">
                <a:solidFill>
                  <a:srgbClr val="FF0000"/>
                </a:solidFill>
                <a:latin typeface="Comic Sans MS" pitchFamily="66" charset="0"/>
              </a:rPr>
              <a:t>赤色マジックで</a:t>
            </a:r>
            <a:r>
              <a:rPr kumimoji="1" lang="en-US" altLang="ja-JP" sz="2800" b="1" dirty="0" smtClean="0">
                <a:solidFill>
                  <a:srgbClr val="FF0000"/>
                </a:solidFill>
                <a:latin typeface="Comic Sans MS" pitchFamily="66" charset="0"/>
              </a:rPr>
              <a:t>×</a:t>
            </a:r>
            <a:r>
              <a:rPr kumimoji="1" lang="ja-JP" altLang="en-US" sz="2800" b="1" dirty="0" smtClean="0">
                <a:solidFill>
                  <a:srgbClr val="FF0000"/>
                </a:solidFill>
                <a:latin typeface="Comic Sans MS" pitchFamily="66" charset="0"/>
              </a:rPr>
              <a:t>を書き込みましょう</a:t>
            </a:r>
            <a:endParaRPr kumimoji="1" lang="ja-JP" altLang="en-US" sz="2800" b="1" dirty="0" smtClean="0">
              <a:solidFill>
                <a:srgbClr val="0000FF"/>
              </a:solidFill>
              <a:latin typeface="Comic Sans MS" pitchFamily="66" charset="0"/>
            </a:endParaRPr>
          </a:p>
          <a:p>
            <a:pPr algn="l">
              <a:spcBef>
                <a:spcPts val="1200"/>
              </a:spcBef>
            </a:pPr>
            <a:endParaRPr kumimoji="1" lang="ja-JP" altLang="en-US" sz="2000" b="1" dirty="0">
              <a:solidFill>
                <a:srgbClr val="0000FF"/>
              </a:solidFill>
              <a:latin typeface="Comic Sans MS" pitchFamily="66" charset="0"/>
            </a:endParaRPr>
          </a:p>
        </p:txBody>
      </p:sp>
    </p:spTree>
    <p:extLst>
      <p:ext uri="{BB962C8B-B14F-4D97-AF65-F5344CB8AC3E}">
        <p14:creationId xmlns:p14="http://schemas.microsoft.com/office/powerpoint/2010/main" val="291905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2760">
                                            <p:txEl>
                                              <p:pRg st="0" end="0"/>
                                            </p:txEl>
                                          </p:spTgt>
                                        </p:tgtEl>
                                        <p:attrNameLst>
                                          <p:attrName>style.visibility</p:attrName>
                                        </p:attrNameLst>
                                      </p:cBhvr>
                                      <p:to>
                                        <p:strVal val="visible"/>
                                      </p:to>
                                    </p:set>
                                    <p:animEffect transition="in" filter="randombar(horizontal)">
                                      <p:cBhvr>
                                        <p:cTn id="7" dur="500"/>
                                        <p:tgtEl>
                                          <p:spTgt spid="20276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02760">
                                            <p:txEl>
                                              <p:pRg st="1" end="1"/>
                                            </p:txEl>
                                          </p:spTgt>
                                        </p:tgtEl>
                                        <p:attrNameLst>
                                          <p:attrName>style.visibility</p:attrName>
                                        </p:attrNameLst>
                                      </p:cBhvr>
                                      <p:to>
                                        <p:strVal val="visible"/>
                                      </p:to>
                                    </p:set>
                                    <p:animEffect transition="in" filter="randombar(horizontal)">
                                      <p:cBhvr>
                                        <p:cTn id="10" dur="500"/>
                                        <p:tgtEl>
                                          <p:spTgt spid="20276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2760">
                                            <p:txEl>
                                              <p:pRg st="3" end="3"/>
                                            </p:txEl>
                                          </p:spTgt>
                                        </p:tgtEl>
                                        <p:attrNameLst>
                                          <p:attrName>style.visibility</p:attrName>
                                        </p:attrNameLst>
                                      </p:cBhvr>
                                      <p:to>
                                        <p:strVal val="visible"/>
                                      </p:to>
                                    </p:set>
                                    <p:animEffect transition="in" filter="randombar(horizontal)">
                                      <p:cBhvr>
                                        <p:cTn id="15" dur="500"/>
                                        <p:tgtEl>
                                          <p:spTgt spid="202760">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02760">
                                            <p:txEl>
                                              <p:pRg st="4" end="4"/>
                                            </p:txEl>
                                          </p:spTgt>
                                        </p:tgtEl>
                                        <p:attrNameLst>
                                          <p:attrName>style.visibility</p:attrName>
                                        </p:attrNameLst>
                                      </p:cBhvr>
                                      <p:to>
                                        <p:strVal val="visible"/>
                                      </p:to>
                                    </p:set>
                                    <p:animEffect transition="in" filter="randombar(horizontal)">
                                      <p:cBhvr>
                                        <p:cTn id="18" dur="500"/>
                                        <p:tgtEl>
                                          <p:spTgt spid="202760">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02760">
                                            <p:txEl>
                                              <p:pRg st="5" end="5"/>
                                            </p:txEl>
                                          </p:spTgt>
                                        </p:tgtEl>
                                        <p:attrNameLst>
                                          <p:attrName>style.visibility</p:attrName>
                                        </p:attrNameLst>
                                      </p:cBhvr>
                                      <p:to>
                                        <p:strVal val="visible"/>
                                      </p:to>
                                    </p:set>
                                    <p:animEffect transition="in" filter="randombar(horizontal)">
                                      <p:cBhvr>
                                        <p:cTn id="21" dur="500"/>
                                        <p:tgtEl>
                                          <p:spTgt spid="202760">
                                            <p:txEl>
                                              <p:pRg st="5" end="5"/>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02760">
                                            <p:txEl>
                                              <p:pRg st="6" end="6"/>
                                            </p:txEl>
                                          </p:spTgt>
                                        </p:tgtEl>
                                        <p:attrNameLst>
                                          <p:attrName>style.visibility</p:attrName>
                                        </p:attrNameLst>
                                      </p:cBhvr>
                                      <p:to>
                                        <p:strVal val="visible"/>
                                      </p:to>
                                    </p:set>
                                    <p:animEffect transition="in" filter="randombar(horizontal)">
                                      <p:cBhvr>
                                        <p:cTn id="24" dur="500"/>
                                        <p:tgtEl>
                                          <p:spTgt spid="20276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日付プレースホルダ 3"/>
          <p:cNvSpPr>
            <a:spLocks noGrp="1"/>
          </p:cNvSpPr>
          <p:nvPr>
            <p:ph type="dt" sz="half" idx="10"/>
          </p:nvPr>
        </p:nvSpPr>
        <p:spPr/>
        <p:txBody>
          <a:bodyPr/>
          <a:lstStyle/>
          <a:p>
            <a:r>
              <a:rPr lang="en-US" altLang="ja-JP"/>
              <a:t>www.greencity.gr.jp</a:t>
            </a:r>
          </a:p>
        </p:txBody>
      </p:sp>
      <p:sp>
        <p:nvSpPr>
          <p:cNvPr id="202756" name="Text Box 4"/>
          <p:cNvSpPr txBox="1">
            <a:spLocks noChangeArrowheads="1"/>
          </p:cNvSpPr>
          <p:nvPr/>
        </p:nvSpPr>
        <p:spPr bwMode="auto">
          <a:xfrm>
            <a:off x="250825" y="333375"/>
            <a:ext cx="5473700" cy="457200"/>
          </a:xfrm>
          <a:prstGeom prst="rect">
            <a:avLst/>
          </a:prstGeom>
          <a:noFill/>
          <a:ln w="9525">
            <a:noFill/>
            <a:miter lim="800000"/>
            <a:headEnd/>
            <a:tailEnd/>
          </a:ln>
          <a:effectLst/>
        </p:spPr>
        <p:txBody>
          <a:bodyPr>
            <a:spAutoFit/>
          </a:bodyPr>
          <a:lstStyle/>
          <a:p>
            <a:pPr algn="ctr">
              <a:spcBef>
                <a:spcPct val="50000"/>
              </a:spcBef>
            </a:pPr>
            <a:r>
              <a:rPr kumimoji="1" lang="ja-JP" altLang="en-US" sz="2400" b="1" dirty="0">
                <a:solidFill>
                  <a:srgbClr val="FF0000"/>
                </a:solidFill>
                <a:effectLst>
                  <a:outerShdw blurRad="38100" dist="38100" dir="2700000" algn="tl">
                    <a:srgbClr val="C0C0C0"/>
                  </a:outerShdw>
                </a:effectLst>
                <a:latin typeface="Comic Sans MS" pitchFamily="66" charset="0"/>
              </a:rPr>
              <a:t>地図への書き込み・落とし込み　</a:t>
            </a:r>
            <a:r>
              <a:rPr kumimoji="1" lang="ja-JP" altLang="en-US" sz="2400" b="1" dirty="0" smtClean="0">
                <a:solidFill>
                  <a:srgbClr val="FF0000"/>
                </a:solidFill>
                <a:effectLst>
                  <a:outerShdw blurRad="38100" dist="38100" dir="2700000" algn="tl">
                    <a:srgbClr val="C0C0C0"/>
                  </a:outerShdw>
                </a:effectLst>
                <a:latin typeface="Comic Sans MS" pitchFamily="66" charset="0"/>
              </a:rPr>
              <a:t>５</a:t>
            </a:r>
            <a:endParaRPr kumimoji="1" lang="ja-JP" altLang="en-US" sz="2400" b="1" dirty="0">
              <a:solidFill>
                <a:srgbClr val="FF0000"/>
              </a:solidFill>
              <a:effectLst>
                <a:outerShdw blurRad="38100" dist="38100" dir="2700000" algn="tl">
                  <a:srgbClr val="C0C0C0"/>
                </a:outerShdw>
              </a:effectLst>
              <a:latin typeface="Comic Sans MS" pitchFamily="66" charset="0"/>
            </a:endParaRPr>
          </a:p>
        </p:txBody>
      </p:sp>
      <p:sp>
        <p:nvSpPr>
          <p:cNvPr id="202760" name="Text Box 8"/>
          <p:cNvSpPr txBox="1">
            <a:spLocks noChangeArrowheads="1"/>
          </p:cNvSpPr>
          <p:nvPr/>
        </p:nvSpPr>
        <p:spPr bwMode="auto">
          <a:xfrm>
            <a:off x="467544" y="980728"/>
            <a:ext cx="8424936" cy="5201424"/>
          </a:xfrm>
          <a:prstGeom prst="rect">
            <a:avLst/>
          </a:prstGeom>
          <a:noFill/>
          <a:ln w="9525">
            <a:noFill/>
            <a:miter lim="800000"/>
            <a:headEnd/>
            <a:tailEnd/>
          </a:ln>
          <a:effectLst/>
        </p:spPr>
        <p:txBody>
          <a:bodyPr wrap="square">
            <a:spAutoFit/>
          </a:bodyPr>
          <a:lstStyle/>
          <a:p>
            <a:pPr algn="l">
              <a:spcBef>
                <a:spcPts val="1200"/>
              </a:spcBef>
            </a:pPr>
            <a:r>
              <a:rPr kumimoji="1" lang="ja-JP" altLang="en-US" sz="2800" dirty="0">
                <a:solidFill>
                  <a:srgbClr val="000000"/>
                </a:solidFill>
                <a:latin typeface="Comic Sans MS" pitchFamily="66" charset="0"/>
              </a:rPr>
              <a:t>加古川駅からグリーンシティまでのアクセス</a:t>
            </a:r>
            <a:r>
              <a:rPr kumimoji="1" lang="ja-JP" altLang="en-US" sz="2800" dirty="0" smtClean="0">
                <a:solidFill>
                  <a:srgbClr val="000000"/>
                </a:solidFill>
                <a:latin typeface="Comic Sans MS" pitchFamily="66" charset="0"/>
              </a:rPr>
              <a:t>路</a:t>
            </a:r>
          </a:p>
          <a:p>
            <a:pPr algn="l">
              <a:spcBef>
                <a:spcPts val="1200"/>
              </a:spcBef>
            </a:pPr>
            <a:r>
              <a:rPr kumimoji="1" lang="ja-JP" altLang="en-US" sz="2800" dirty="0" smtClean="0">
                <a:solidFill>
                  <a:srgbClr val="000000"/>
                </a:solidFill>
                <a:latin typeface="Comic Sans MS" pitchFamily="66" charset="0"/>
              </a:rPr>
              <a:t>　普段のアクセス路、</a:t>
            </a:r>
            <a:r>
              <a:rPr kumimoji="1" lang="ja-JP" altLang="en-US" sz="2800" dirty="0">
                <a:solidFill>
                  <a:srgbClr val="FFC000"/>
                </a:solidFill>
                <a:latin typeface="Comic Sans MS" pitchFamily="66" charset="0"/>
              </a:rPr>
              <a:t>黄色</a:t>
            </a:r>
            <a:r>
              <a:rPr kumimoji="1" lang="ja-JP" altLang="en-US" sz="2800" dirty="0" smtClean="0">
                <a:solidFill>
                  <a:srgbClr val="FFC000"/>
                </a:solidFill>
                <a:latin typeface="Comic Sans MS" pitchFamily="66" charset="0"/>
              </a:rPr>
              <a:t>マジック</a:t>
            </a:r>
          </a:p>
          <a:p>
            <a:pPr algn="l">
              <a:spcBef>
                <a:spcPts val="1200"/>
              </a:spcBef>
            </a:pPr>
            <a:r>
              <a:rPr kumimoji="1" lang="ja-JP" altLang="en-US" sz="2800" dirty="0" smtClean="0">
                <a:solidFill>
                  <a:srgbClr val="000000"/>
                </a:solidFill>
                <a:latin typeface="Comic Sans MS" pitchFamily="66" charset="0"/>
              </a:rPr>
              <a:t>地震等災害発生時にその道路は通行可能でしょうか？</a:t>
            </a:r>
            <a:endParaRPr kumimoji="1" lang="ja-JP" altLang="en-US" sz="2800" dirty="0">
              <a:solidFill>
                <a:srgbClr val="000000"/>
              </a:solidFill>
              <a:latin typeface="Comic Sans MS" pitchFamily="66" charset="0"/>
            </a:endParaRPr>
          </a:p>
          <a:p>
            <a:pPr algn="l">
              <a:spcBef>
                <a:spcPts val="1200"/>
              </a:spcBef>
            </a:pPr>
            <a:r>
              <a:rPr kumimoji="1" lang="ja-JP" altLang="en-US" sz="2800" dirty="0" smtClean="0">
                <a:solidFill>
                  <a:srgbClr val="000000"/>
                </a:solidFill>
                <a:latin typeface="Comic Sans MS" pitchFamily="66" charset="0"/>
              </a:rPr>
              <a:t>　地震発生時の安全</a:t>
            </a:r>
            <a:r>
              <a:rPr kumimoji="1" lang="ja-JP" altLang="en-US" sz="2800" dirty="0">
                <a:solidFill>
                  <a:srgbClr val="000000"/>
                </a:solidFill>
                <a:latin typeface="Comic Sans MS" pitchFamily="66" charset="0"/>
              </a:rPr>
              <a:t>な道を</a:t>
            </a:r>
            <a:r>
              <a:rPr kumimoji="1" lang="ja-JP" altLang="en-US" sz="2800" dirty="0" smtClean="0">
                <a:solidFill>
                  <a:srgbClr val="000000"/>
                </a:solidFill>
                <a:latin typeface="Comic Sans MS" pitchFamily="66" charset="0"/>
              </a:rPr>
              <a:t>考えて、</a:t>
            </a:r>
            <a:r>
              <a:rPr kumimoji="1" lang="ja-JP" altLang="en-US" sz="2800" dirty="0" smtClean="0">
                <a:solidFill>
                  <a:srgbClr val="FFC000"/>
                </a:solidFill>
                <a:latin typeface="Comic Sans MS" pitchFamily="66" charset="0"/>
              </a:rPr>
              <a:t>黄色マジック</a:t>
            </a:r>
            <a:endParaRPr kumimoji="1" lang="ja-JP" altLang="en-US" sz="2800" dirty="0">
              <a:solidFill>
                <a:srgbClr val="FFC000"/>
              </a:solidFill>
              <a:latin typeface="Comic Sans MS" pitchFamily="66" charset="0"/>
            </a:endParaRPr>
          </a:p>
          <a:p>
            <a:pPr algn="l">
              <a:spcBef>
                <a:spcPts val="1200"/>
              </a:spcBef>
            </a:pPr>
            <a:r>
              <a:rPr kumimoji="1" lang="ja-JP" altLang="en-US" sz="2800" dirty="0" smtClean="0">
                <a:solidFill>
                  <a:srgbClr val="000000"/>
                </a:solidFill>
                <a:latin typeface="Comic Sans MS" pitchFamily="66" charset="0"/>
              </a:rPr>
              <a:t>グリーンシティから避難所</a:t>
            </a:r>
            <a:r>
              <a:rPr kumimoji="1" lang="ja-JP" altLang="en-US" sz="2800" dirty="0">
                <a:solidFill>
                  <a:srgbClr val="000000"/>
                </a:solidFill>
                <a:latin typeface="Comic Sans MS" pitchFamily="66" charset="0"/>
              </a:rPr>
              <a:t>までのアクセス</a:t>
            </a:r>
            <a:r>
              <a:rPr kumimoji="1" lang="ja-JP" altLang="en-US" sz="2800" dirty="0" smtClean="0">
                <a:solidFill>
                  <a:srgbClr val="000000"/>
                </a:solidFill>
                <a:latin typeface="Comic Sans MS" pitchFamily="66" charset="0"/>
              </a:rPr>
              <a:t>路を考えます</a:t>
            </a:r>
            <a:endParaRPr kumimoji="1" lang="ja-JP" altLang="en-US" sz="2800" dirty="0">
              <a:solidFill>
                <a:srgbClr val="000000"/>
              </a:solidFill>
              <a:latin typeface="Comic Sans MS" pitchFamily="66" charset="0"/>
            </a:endParaRPr>
          </a:p>
          <a:p>
            <a:pPr algn="l">
              <a:spcBef>
                <a:spcPts val="1200"/>
              </a:spcBef>
            </a:pPr>
            <a:r>
              <a:rPr kumimoji="1" lang="ja-JP" altLang="en-US" sz="2800" dirty="0">
                <a:solidFill>
                  <a:srgbClr val="000000"/>
                </a:solidFill>
                <a:latin typeface="Comic Sans MS" pitchFamily="66" charset="0"/>
              </a:rPr>
              <a:t>　</a:t>
            </a:r>
            <a:r>
              <a:rPr kumimoji="1" lang="ja-JP" altLang="en-US" sz="2800" dirty="0" smtClean="0">
                <a:solidFill>
                  <a:srgbClr val="000000"/>
                </a:solidFill>
                <a:latin typeface="Comic Sans MS" pitchFamily="66" charset="0"/>
              </a:rPr>
              <a:t>避難所</a:t>
            </a:r>
            <a:r>
              <a:rPr kumimoji="1" lang="ja-JP" altLang="en-US" sz="2800" dirty="0">
                <a:solidFill>
                  <a:srgbClr val="000000"/>
                </a:solidFill>
                <a:latin typeface="Comic Sans MS" pitchFamily="66" charset="0"/>
              </a:rPr>
              <a:t>までの安全な道を考え、</a:t>
            </a:r>
            <a:r>
              <a:rPr kumimoji="1" lang="ja-JP" altLang="en-US" sz="2800" dirty="0">
                <a:solidFill>
                  <a:srgbClr val="FFCC00"/>
                </a:solidFill>
                <a:latin typeface="Comic Sans MS" pitchFamily="66" charset="0"/>
              </a:rPr>
              <a:t>黄色マジック</a:t>
            </a:r>
            <a:r>
              <a:rPr kumimoji="1" lang="ja-JP" altLang="en-US" sz="2800" dirty="0">
                <a:solidFill>
                  <a:srgbClr val="000000"/>
                </a:solidFill>
                <a:latin typeface="Comic Sans MS" pitchFamily="66" charset="0"/>
              </a:rPr>
              <a:t>　</a:t>
            </a:r>
          </a:p>
          <a:p>
            <a:pPr algn="l">
              <a:spcBef>
                <a:spcPts val="1200"/>
              </a:spcBef>
            </a:pPr>
            <a:r>
              <a:rPr kumimoji="1" lang="ja-JP" altLang="en-US" sz="2800" dirty="0">
                <a:solidFill>
                  <a:srgbClr val="000000"/>
                </a:solidFill>
                <a:latin typeface="Comic Sans MS" pitchFamily="66" charset="0"/>
              </a:rPr>
              <a:t>　</a:t>
            </a:r>
            <a:r>
              <a:rPr kumimoji="1" lang="ja-JP" altLang="en-US" sz="2800" dirty="0" smtClean="0">
                <a:solidFill>
                  <a:srgbClr val="000000"/>
                </a:solidFill>
                <a:latin typeface="Comic Sans MS" pitchFamily="66" charset="0"/>
              </a:rPr>
              <a:t>　</a:t>
            </a:r>
            <a:r>
              <a:rPr kumimoji="1" lang="ja-JP" altLang="en-US" sz="2800" dirty="0" smtClean="0">
                <a:solidFill>
                  <a:srgbClr val="0000FF"/>
                </a:solidFill>
                <a:latin typeface="Comic Sans MS" pitchFamily="66" charset="0"/>
              </a:rPr>
              <a:t>氷</a:t>
            </a:r>
            <a:r>
              <a:rPr kumimoji="1" lang="ja-JP" altLang="en-US" sz="2800" dirty="0">
                <a:solidFill>
                  <a:srgbClr val="0000FF"/>
                </a:solidFill>
                <a:latin typeface="Comic Sans MS" pitchFamily="66" charset="0"/>
              </a:rPr>
              <a:t>丘南</a:t>
            </a:r>
            <a:r>
              <a:rPr kumimoji="1" lang="ja-JP" altLang="en-US" sz="2800" dirty="0" smtClean="0">
                <a:solidFill>
                  <a:srgbClr val="0000FF"/>
                </a:solidFill>
                <a:latin typeface="Comic Sans MS" pitchFamily="66" charset="0"/>
              </a:rPr>
              <a:t>小学校への</a:t>
            </a:r>
            <a:r>
              <a:rPr kumimoji="1" lang="ja-JP" altLang="en-US" sz="2800" dirty="0">
                <a:solidFill>
                  <a:srgbClr val="0000FF"/>
                </a:solidFill>
                <a:latin typeface="Comic Sans MS" pitchFamily="66" charset="0"/>
              </a:rPr>
              <a:t>アクセス路</a:t>
            </a:r>
          </a:p>
          <a:p>
            <a:pPr algn="l">
              <a:spcBef>
                <a:spcPts val="1200"/>
              </a:spcBef>
            </a:pPr>
            <a:r>
              <a:rPr kumimoji="1" lang="ja-JP" altLang="en-US" sz="2800" dirty="0">
                <a:solidFill>
                  <a:srgbClr val="0000FF"/>
                </a:solidFill>
                <a:latin typeface="Comic Sans MS" pitchFamily="66" charset="0"/>
              </a:rPr>
              <a:t>　</a:t>
            </a:r>
            <a:r>
              <a:rPr kumimoji="1" lang="ja-JP" altLang="en-US" sz="2800" dirty="0" smtClean="0">
                <a:solidFill>
                  <a:srgbClr val="0000FF"/>
                </a:solidFill>
                <a:latin typeface="Comic Sans MS" pitchFamily="66" charset="0"/>
              </a:rPr>
              <a:t>　氷丘小学校への</a:t>
            </a:r>
            <a:r>
              <a:rPr kumimoji="1" lang="ja-JP" altLang="en-US" sz="2800" dirty="0">
                <a:solidFill>
                  <a:srgbClr val="0000FF"/>
                </a:solidFill>
                <a:latin typeface="Comic Sans MS" pitchFamily="66" charset="0"/>
              </a:rPr>
              <a:t>アクセス路</a:t>
            </a:r>
          </a:p>
          <a:p>
            <a:pPr algn="l">
              <a:spcBef>
                <a:spcPts val="1200"/>
              </a:spcBef>
            </a:pPr>
            <a:r>
              <a:rPr kumimoji="1" lang="ja-JP" altLang="en-US" sz="2800" dirty="0">
                <a:solidFill>
                  <a:srgbClr val="0000FF"/>
                </a:solidFill>
                <a:latin typeface="Comic Sans MS" pitchFamily="66" charset="0"/>
              </a:rPr>
              <a:t>　</a:t>
            </a:r>
            <a:r>
              <a:rPr kumimoji="1" lang="ja-JP" altLang="en-US" sz="2800" dirty="0" smtClean="0">
                <a:solidFill>
                  <a:srgbClr val="0000FF"/>
                </a:solidFill>
                <a:latin typeface="Comic Sans MS" pitchFamily="66" charset="0"/>
              </a:rPr>
              <a:t>　氷丘中学校への</a:t>
            </a:r>
            <a:r>
              <a:rPr kumimoji="1" lang="ja-JP" altLang="en-US" sz="2800" dirty="0">
                <a:solidFill>
                  <a:srgbClr val="0000FF"/>
                </a:solidFill>
                <a:latin typeface="Comic Sans MS" pitchFamily="66" charset="0"/>
              </a:rPr>
              <a:t>アクセス路</a:t>
            </a:r>
            <a:endParaRPr kumimoji="1" lang="ja-JP" altLang="en-US" sz="2800" b="1" dirty="0">
              <a:solidFill>
                <a:srgbClr val="0000FF"/>
              </a:solidFill>
              <a:latin typeface="Comic Sans MS" pitchFamily="66" charset="0"/>
            </a:endParaRPr>
          </a:p>
        </p:txBody>
      </p:sp>
    </p:spTree>
    <p:extLst>
      <p:ext uri="{BB962C8B-B14F-4D97-AF65-F5344CB8AC3E}">
        <p14:creationId xmlns:p14="http://schemas.microsoft.com/office/powerpoint/2010/main" val="380895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2760">
                                            <p:txEl>
                                              <p:pRg st="0" end="0"/>
                                            </p:txEl>
                                          </p:spTgt>
                                        </p:tgtEl>
                                        <p:attrNameLst>
                                          <p:attrName>style.visibility</p:attrName>
                                        </p:attrNameLst>
                                      </p:cBhvr>
                                      <p:to>
                                        <p:strVal val="visible"/>
                                      </p:to>
                                    </p:set>
                                    <p:animEffect transition="in" filter="randombar(horizontal)">
                                      <p:cBhvr>
                                        <p:cTn id="7" dur="500"/>
                                        <p:tgtEl>
                                          <p:spTgt spid="2027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2760">
                                            <p:txEl>
                                              <p:pRg st="1" end="1"/>
                                            </p:txEl>
                                          </p:spTgt>
                                        </p:tgtEl>
                                        <p:attrNameLst>
                                          <p:attrName>style.visibility</p:attrName>
                                        </p:attrNameLst>
                                      </p:cBhvr>
                                      <p:to>
                                        <p:strVal val="visible"/>
                                      </p:to>
                                    </p:set>
                                    <p:animEffect transition="in" filter="randombar(horizontal)">
                                      <p:cBhvr>
                                        <p:cTn id="12" dur="500"/>
                                        <p:tgtEl>
                                          <p:spTgt spid="2027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2760">
                                            <p:txEl>
                                              <p:pRg st="2" end="2"/>
                                            </p:txEl>
                                          </p:spTgt>
                                        </p:tgtEl>
                                        <p:attrNameLst>
                                          <p:attrName>style.visibility</p:attrName>
                                        </p:attrNameLst>
                                      </p:cBhvr>
                                      <p:to>
                                        <p:strVal val="visible"/>
                                      </p:to>
                                    </p:set>
                                    <p:animEffect transition="in" filter="randombar(horizontal)">
                                      <p:cBhvr>
                                        <p:cTn id="17" dur="500"/>
                                        <p:tgtEl>
                                          <p:spTgt spid="2027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2760">
                                            <p:txEl>
                                              <p:pRg st="3" end="3"/>
                                            </p:txEl>
                                          </p:spTgt>
                                        </p:tgtEl>
                                        <p:attrNameLst>
                                          <p:attrName>style.visibility</p:attrName>
                                        </p:attrNameLst>
                                      </p:cBhvr>
                                      <p:to>
                                        <p:strVal val="visible"/>
                                      </p:to>
                                    </p:set>
                                    <p:animEffect transition="in" filter="randombar(horizontal)">
                                      <p:cBhvr>
                                        <p:cTn id="22" dur="500"/>
                                        <p:tgtEl>
                                          <p:spTgt spid="2027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2760">
                                            <p:txEl>
                                              <p:pRg st="4" end="4"/>
                                            </p:txEl>
                                          </p:spTgt>
                                        </p:tgtEl>
                                        <p:attrNameLst>
                                          <p:attrName>style.visibility</p:attrName>
                                        </p:attrNameLst>
                                      </p:cBhvr>
                                      <p:to>
                                        <p:strVal val="visible"/>
                                      </p:to>
                                    </p:set>
                                    <p:animEffect transition="in" filter="randombar(horizontal)">
                                      <p:cBhvr>
                                        <p:cTn id="27" dur="500"/>
                                        <p:tgtEl>
                                          <p:spTgt spid="2027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02760">
                                            <p:txEl>
                                              <p:pRg st="5" end="5"/>
                                            </p:txEl>
                                          </p:spTgt>
                                        </p:tgtEl>
                                        <p:attrNameLst>
                                          <p:attrName>style.visibility</p:attrName>
                                        </p:attrNameLst>
                                      </p:cBhvr>
                                      <p:to>
                                        <p:strVal val="visible"/>
                                      </p:to>
                                    </p:set>
                                    <p:animEffect transition="in" filter="randombar(horizontal)">
                                      <p:cBhvr>
                                        <p:cTn id="32" dur="500"/>
                                        <p:tgtEl>
                                          <p:spTgt spid="20276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2760">
                                            <p:txEl>
                                              <p:pRg st="6" end="6"/>
                                            </p:txEl>
                                          </p:spTgt>
                                        </p:tgtEl>
                                        <p:attrNameLst>
                                          <p:attrName>style.visibility</p:attrName>
                                        </p:attrNameLst>
                                      </p:cBhvr>
                                      <p:to>
                                        <p:strVal val="visible"/>
                                      </p:to>
                                    </p:set>
                                    <p:animEffect transition="in" filter="randombar(horizontal)">
                                      <p:cBhvr>
                                        <p:cTn id="37" dur="500"/>
                                        <p:tgtEl>
                                          <p:spTgt spid="20276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2760">
                                            <p:txEl>
                                              <p:pRg st="7" end="7"/>
                                            </p:txEl>
                                          </p:spTgt>
                                        </p:tgtEl>
                                        <p:attrNameLst>
                                          <p:attrName>style.visibility</p:attrName>
                                        </p:attrNameLst>
                                      </p:cBhvr>
                                      <p:to>
                                        <p:strVal val="visible"/>
                                      </p:to>
                                    </p:set>
                                    <p:animEffect transition="in" filter="randombar(horizontal)">
                                      <p:cBhvr>
                                        <p:cTn id="42" dur="500"/>
                                        <p:tgtEl>
                                          <p:spTgt spid="20276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02760">
                                            <p:txEl>
                                              <p:pRg st="8" end="8"/>
                                            </p:txEl>
                                          </p:spTgt>
                                        </p:tgtEl>
                                        <p:attrNameLst>
                                          <p:attrName>style.visibility</p:attrName>
                                        </p:attrNameLst>
                                      </p:cBhvr>
                                      <p:to>
                                        <p:strVal val="visible"/>
                                      </p:to>
                                    </p:set>
                                    <p:animEffect transition="in" filter="randombar(horizontal)">
                                      <p:cBhvr>
                                        <p:cTn id="47" dur="500"/>
                                        <p:tgtEl>
                                          <p:spTgt spid="2027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188640"/>
            <a:ext cx="4648200" cy="563562"/>
          </a:xfrm>
        </p:spPr>
        <p:txBody>
          <a:bodyPr/>
          <a:lstStyle/>
          <a:p>
            <a:r>
              <a:rPr kumimoji="1" lang="ja-JP" altLang="en-US" dirty="0" smtClean="0">
                <a:solidFill>
                  <a:srgbClr val="FF0000"/>
                </a:solidFill>
              </a:rPr>
              <a:t>グリーンシティの地図</a:t>
            </a:r>
            <a:endParaRPr kumimoji="1" lang="ja-JP" altLang="en-US" dirty="0">
              <a:solidFill>
                <a:srgbClr val="FF0000"/>
              </a:solidFill>
            </a:endParaRPr>
          </a:p>
        </p:txBody>
      </p:sp>
      <p:sp>
        <p:nvSpPr>
          <p:cNvPr id="3" name="コンテンツ プレースホルダ 2"/>
          <p:cNvSpPr>
            <a:spLocks noGrp="1"/>
          </p:cNvSpPr>
          <p:nvPr>
            <p:ph idx="1"/>
          </p:nvPr>
        </p:nvSpPr>
        <p:spPr>
          <a:xfrm>
            <a:off x="457200" y="1916609"/>
            <a:ext cx="8229600" cy="2304479"/>
          </a:xfrm>
        </p:spPr>
        <p:txBody>
          <a:bodyPr/>
          <a:lstStyle/>
          <a:p>
            <a:r>
              <a:rPr kumimoji="1" lang="ja-JP" altLang="en-US" dirty="0" smtClean="0"/>
              <a:t>グリーンシティ全景地図を机の上に！</a:t>
            </a:r>
          </a:p>
          <a:p>
            <a:r>
              <a:rPr kumimoji="1" lang="ja-JP" altLang="en-US" dirty="0" smtClean="0"/>
              <a:t>グリーンシティの全景はご覧の通り</a:t>
            </a:r>
          </a:p>
          <a:p>
            <a:r>
              <a:rPr kumimoji="1" lang="ja-JP" altLang="en-US" dirty="0"/>
              <a:t>ここ</a:t>
            </a:r>
            <a:r>
              <a:rPr kumimoji="1" lang="ja-JP" altLang="en-US" dirty="0" smtClean="0"/>
              <a:t>でグリーンシティにある防災機材・備品を</a:t>
            </a:r>
            <a:br>
              <a:rPr kumimoji="1" lang="ja-JP" altLang="en-US" dirty="0" smtClean="0"/>
            </a:br>
            <a:r>
              <a:rPr kumimoji="1" lang="ja-JP" altLang="en-US" dirty="0" smtClean="0"/>
              <a:t>確認しましょう</a:t>
            </a:r>
          </a:p>
          <a:p>
            <a:endParaRPr kumimoji="1" lang="ja-JP" altLang="en-US" dirty="0" smtClean="0"/>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par>
                          <p:cTn id="10" fill="hold">
                            <p:stCondLst>
                              <p:cond delay="7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3"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3">
                                            <p:txEl>
                                              <p:pRg st="1" end="1"/>
                                            </p:txEl>
                                          </p:spTgt>
                                        </p:tgtEl>
                                        <p:attrNameLst>
                                          <p:attrName>fill.type</p:attrName>
                                        </p:attrNameLst>
                                      </p:cBhvr>
                                      <p:to>
                                        <p:strVal val="solid"/>
                                      </p:to>
                                    </p:set>
                                  </p:childTnLst>
                                </p:cTn>
                              </p:par>
                            </p:childTnLst>
                          </p:cTn>
                        </p:par>
                        <p:par>
                          <p:cTn id="16" fill="hold">
                            <p:stCondLst>
                              <p:cond delay="14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9"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31788"/>
            <a:ext cx="4966320" cy="563562"/>
          </a:xfrm>
        </p:spPr>
        <p:txBody>
          <a:bodyPr/>
          <a:lstStyle/>
          <a:p>
            <a:r>
              <a:rPr kumimoji="1" lang="ja-JP" altLang="en-US" dirty="0" smtClean="0">
                <a:solidFill>
                  <a:srgbClr val="FF0000"/>
                </a:solidFill>
              </a:rPr>
              <a:t>グリーンシティを知ろう</a:t>
            </a:r>
            <a:endParaRPr kumimoji="1" lang="ja-JP" altLang="en-US" dirty="0">
              <a:solidFill>
                <a:srgbClr val="FF0000"/>
              </a:solidFill>
            </a:endParaRPr>
          </a:p>
        </p:txBody>
      </p:sp>
      <p:sp>
        <p:nvSpPr>
          <p:cNvPr id="3" name="コンテンツ プレースホルダ 2"/>
          <p:cNvSpPr>
            <a:spLocks noGrp="1"/>
          </p:cNvSpPr>
          <p:nvPr>
            <p:ph idx="1"/>
          </p:nvPr>
        </p:nvSpPr>
        <p:spPr/>
        <p:txBody>
          <a:bodyPr/>
          <a:lstStyle/>
          <a:p>
            <a:r>
              <a:rPr kumimoji="1" lang="ja-JP" altLang="en-US" dirty="0" smtClean="0"/>
              <a:t>防火水槽</a:t>
            </a:r>
          </a:p>
          <a:p>
            <a:r>
              <a:rPr kumimoji="1" lang="ja-JP" altLang="en-US" dirty="0" smtClean="0"/>
              <a:t>防災井戸</a:t>
            </a:r>
          </a:p>
          <a:p>
            <a:r>
              <a:rPr kumimoji="1" lang="ja-JP" altLang="en-US" dirty="0" smtClean="0"/>
              <a:t>受水槽</a:t>
            </a:r>
          </a:p>
          <a:p>
            <a:r>
              <a:rPr kumimoji="1" lang="ja-JP" altLang="en-US" dirty="0" smtClean="0"/>
              <a:t>ＡＥＤ</a:t>
            </a:r>
            <a:endParaRPr kumimoji="1" lang="en-US" altLang="ja-JP" dirty="0" smtClean="0"/>
          </a:p>
          <a:p>
            <a:r>
              <a:rPr kumimoji="1" lang="ja-JP" altLang="en-US" dirty="0" smtClean="0"/>
              <a:t>消火器</a:t>
            </a:r>
          </a:p>
          <a:p>
            <a:r>
              <a:rPr kumimoji="1" lang="ja-JP" altLang="en-US" dirty="0" smtClean="0"/>
              <a:t>消火アンプル（サット１１９）</a:t>
            </a:r>
            <a:endParaRPr kumimoji="1" lang="en-US" altLang="ja-JP" dirty="0" smtClean="0"/>
          </a:p>
          <a:p>
            <a:r>
              <a:rPr kumimoji="1" lang="ja-JP" altLang="en-US" dirty="0" smtClean="0"/>
              <a:t>防災倉庫</a:t>
            </a:r>
          </a:p>
          <a:p>
            <a:r>
              <a:rPr kumimoji="1" lang="ja-JP" altLang="en-US" dirty="0" smtClean="0"/>
              <a:t>防災ベンチ（救出用具）→防災ベンチの鍵</a:t>
            </a:r>
          </a:p>
          <a:p>
            <a:r>
              <a:rPr kumimoji="1" lang="ja-JP" altLang="en-US" dirty="0" smtClean="0"/>
              <a:t>炊き出し用具</a:t>
            </a:r>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8"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35"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4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3">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49"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3">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56"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3">
                                            <p:txEl>
                                              <p:pRg st="7" end="7"/>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3">
                                            <p:txEl>
                                              <p:pRg st="8" end="8"/>
                                            </p:txEl>
                                          </p:spTgt>
                                        </p:tgtEl>
                                        <p:attrNameLst>
                                          <p:attrName>style.visibility</p:attrName>
                                        </p:attrNameLst>
                                      </p:cBhvr>
                                      <p:to>
                                        <p:strVal val="visible"/>
                                      </p:to>
                                    </p:set>
                                    <p:anim calcmode="discrete" valueType="clr">
                                      <p:cBhvr override="childStyle">
                                        <p:cTn id="63" dur="80"/>
                                        <p:tgtEl>
                                          <p:spTgt spid="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3">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3">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908720"/>
            <a:ext cx="8229600" cy="5616624"/>
          </a:xfrm>
        </p:spPr>
        <p:txBody>
          <a:bodyPr/>
          <a:lstStyle/>
          <a:p>
            <a:r>
              <a:rPr kumimoji="1" lang="ja-JP" altLang="en-US" dirty="0" smtClean="0"/>
              <a:t>水損防止シート（ブルーシート）</a:t>
            </a:r>
          </a:p>
          <a:p>
            <a:r>
              <a:rPr kumimoji="1" lang="ja-JP" altLang="en-US" dirty="0" smtClean="0"/>
              <a:t>雨天用大型１５ｍ</a:t>
            </a:r>
            <a:r>
              <a:rPr kumimoji="1" lang="en-US" altLang="ja-JP" dirty="0" smtClean="0"/>
              <a:t>×</a:t>
            </a:r>
            <a:r>
              <a:rPr kumimoji="1" lang="ja-JP" altLang="en-US" dirty="0" smtClean="0"/>
              <a:t>１５ｍブルーシート</a:t>
            </a:r>
          </a:p>
          <a:p>
            <a:r>
              <a:rPr kumimoji="1" lang="ja-JP" altLang="en-US" dirty="0" smtClean="0"/>
              <a:t>小型発電機</a:t>
            </a:r>
          </a:p>
          <a:p>
            <a:r>
              <a:rPr kumimoji="1" lang="ja-JP" altLang="en-US" dirty="0" smtClean="0"/>
              <a:t>大型発電機</a:t>
            </a:r>
          </a:p>
          <a:p>
            <a:r>
              <a:rPr kumimoji="1" lang="ja-JP" altLang="en-US" dirty="0" smtClean="0"/>
              <a:t>投光器</a:t>
            </a:r>
          </a:p>
          <a:p>
            <a:r>
              <a:rPr kumimoji="1" lang="ja-JP" altLang="en-US" dirty="0" smtClean="0"/>
              <a:t>エンジンカッター・チェーンソー</a:t>
            </a:r>
          </a:p>
          <a:p>
            <a:r>
              <a:rPr kumimoji="1" lang="ja-JP" altLang="en-US" dirty="0" smtClean="0"/>
              <a:t>バール等</a:t>
            </a:r>
          </a:p>
          <a:p>
            <a:r>
              <a:rPr kumimoji="1" lang="ja-JP" altLang="en-US" dirty="0" smtClean="0"/>
              <a:t>担架</a:t>
            </a:r>
          </a:p>
          <a:p>
            <a:r>
              <a:rPr kumimoji="1" lang="ja-JP" altLang="en-US" dirty="0" smtClean="0"/>
              <a:t>階段昇降機（４台）</a:t>
            </a:r>
          </a:p>
          <a:p>
            <a:r>
              <a:rPr kumimoji="1" lang="ja-JP" altLang="en-US" dirty="0" smtClean="0"/>
              <a:t>災害用トイレ・組み立て式トイレ</a:t>
            </a:r>
          </a:p>
          <a:p>
            <a:r>
              <a:rPr kumimoji="1" lang="ja-JP" altLang="en-US" dirty="0" smtClean="0"/>
              <a:t>防災会テント</a:t>
            </a:r>
          </a:p>
          <a:p>
            <a:endParaRPr kumimoji="1" lang="ja-JP" altLang="en-US" dirty="0"/>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
        <p:nvSpPr>
          <p:cNvPr id="5" name="タイトル 1"/>
          <p:cNvSpPr>
            <a:spLocks noGrp="1"/>
          </p:cNvSpPr>
          <p:nvPr>
            <p:ph type="title"/>
          </p:nvPr>
        </p:nvSpPr>
        <p:spPr>
          <a:xfrm>
            <a:off x="685800" y="331788"/>
            <a:ext cx="4966320" cy="563562"/>
          </a:xfrm>
        </p:spPr>
        <p:txBody>
          <a:bodyPr/>
          <a:lstStyle/>
          <a:p>
            <a:r>
              <a:rPr kumimoji="1" lang="ja-JP" altLang="en-US" dirty="0" smtClean="0">
                <a:solidFill>
                  <a:srgbClr val="FF0000"/>
                </a:solidFill>
              </a:rPr>
              <a:t>グリーンシティを知ろう</a:t>
            </a:r>
            <a:endParaRPr kumimoji="1" lang="ja-JP"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8"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35"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4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3">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49"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3">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56"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3">
                                            <p:txEl>
                                              <p:pRg st="7" end="7"/>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3">
                                            <p:txEl>
                                              <p:pRg st="8" end="8"/>
                                            </p:txEl>
                                          </p:spTgt>
                                        </p:tgtEl>
                                        <p:attrNameLst>
                                          <p:attrName>style.visibility</p:attrName>
                                        </p:attrNameLst>
                                      </p:cBhvr>
                                      <p:to>
                                        <p:strVal val="visible"/>
                                      </p:to>
                                    </p:set>
                                    <p:anim calcmode="discrete" valueType="clr">
                                      <p:cBhvr override="childStyle">
                                        <p:cTn id="63" dur="80"/>
                                        <p:tgtEl>
                                          <p:spTgt spid="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3">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3">
                                            <p:txEl>
                                              <p:pRg st="8" end="8"/>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3">
                                            <p:txEl>
                                              <p:pRg st="9" end="9"/>
                                            </p:txEl>
                                          </p:spTgt>
                                        </p:tgtEl>
                                        <p:attrNameLst>
                                          <p:attrName>style.visibility</p:attrName>
                                        </p:attrNameLst>
                                      </p:cBhvr>
                                      <p:to>
                                        <p:strVal val="visible"/>
                                      </p:to>
                                    </p:set>
                                    <p:anim calcmode="discrete" valueType="clr">
                                      <p:cBhvr override="childStyle">
                                        <p:cTn id="70" dur="80"/>
                                        <p:tgtEl>
                                          <p:spTgt spid="3">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3">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3">
                                            <p:txEl>
                                              <p:pRg st="9" end="9"/>
                                            </p:txEl>
                                          </p:spTgt>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3">
                                            <p:txEl>
                                              <p:pRg st="10" end="10"/>
                                            </p:txEl>
                                          </p:spTgt>
                                        </p:tgtEl>
                                        <p:attrNameLst>
                                          <p:attrName>style.visibility</p:attrName>
                                        </p:attrNameLst>
                                      </p:cBhvr>
                                      <p:to>
                                        <p:strVal val="visible"/>
                                      </p:to>
                                    </p:set>
                                    <p:anim calcmode="discrete" valueType="clr">
                                      <p:cBhvr override="childStyle">
                                        <p:cTn id="77" dur="80"/>
                                        <p:tgtEl>
                                          <p:spTgt spid="3">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3">
                                            <p:txEl>
                                              <p:pRg st="10" end="10"/>
                                            </p:txEl>
                                          </p:spTgt>
                                        </p:tgtEl>
                                        <p:attrNameLst>
                                          <p:attrName>fillcolor</p:attrName>
                                        </p:attrNameLst>
                                      </p:cBhvr>
                                      <p:tavLst>
                                        <p:tav tm="0">
                                          <p:val>
                                            <p:clrVal>
                                              <a:schemeClr val="accent2"/>
                                            </p:clrVal>
                                          </p:val>
                                        </p:tav>
                                        <p:tav tm="50000">
                                          <p:val>
                                            <p:clrVal>
                                              <a:schemeClr val="hlink"/>
                                            </p:clrVal>
                                          </p:val>
                                        </p:tav>
                                      </p:tavLst>
                                    </p:anim>
                                    <p:set>
                                      <p:cBhvr>
                                        <p:cTn id="79" dur="80"/>
                                        <p:tgtEl>
                                          <p:spTgt spid="3">
                                            <p:txEl>
                                              <p:pRg st="10" end="1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い</a:t>
            </a:r>
            <a:r>
              <a:rPr kumimoji="1" lang="ja-JP" altLang="en-US" dirty="0" err="1" smtClean="0"/>
              <a:t>よいよです</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もうすぐ大地震が発生します</a:t>
            </a:r>
          </a:p>
          <a:p>
            <a:r>
              <a:rPr kumimoji="1" lang="ja-JP" altLang="en-US" dirty="0" smtClean="0"/>
              <a:t>緊急地震速報が鳴り響く中</a:t>
            </a:r>
          </a:p>
          <a:p>
            <a:r>
              <a:rPr kumimoji="1" lang="ja-JP" altLang="en-US" dirty="0" smtClean="0"/>
              <a:t>あなたは何ができるのでしょうか？</a:t>
            </a:r>
            <a:endParaRPr kumimoji="1" lang="ja-JP" altLang="en-US" dirty="0"/>
          </a:p>
        </p:txBody>
      </p:sp>
      <p:sp>
        <p:nvSpPr>
          <p:cNvPr id="4" name="日付プレースホルダー 3"/>
          <p:cNvSpPr>
            <a:spLocks noGrp="1"/>
          </p:cNvSpPr>
          <p:nvPr>
            <p:ph type="dt" sz="half" idx="10"/>
          </p:nvPr>
        </p:nvSpPr>
        <p:spPr/>
        <p:txBody>
          <a:bodyPr/>
          <a:lstStyle/>
          <a:p>
            <a:r>
              <a:rPr lang="en-US" altLang="ja-JP" smtClean="0"/>
              <a:t>www.greencity.gr.jp</a:t>
            </a:r>
            <a:endParaRPr lang="en-US" altLang="ja-JP"/>
          </a:p>
        </p:txBody>
      </p:sp>
    </p:spTree>
    <p:extLst>
      <p:ext uri="{BB962C8B-B14F-4D97-AF65-F5344CB8AC3E}">
        <p14:creationId xmlns:p14="http://schemas.microsoft.com/office/powerpoint/2010/main" val="4312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3"/>
          <p:cNvSpPr>
            <a:spLocks noGrp="1"/>
          </p:cNvSpPr>
          <p:nvPr>
            <p:ph type="dt" sz="half" idx="10"/>
          </p:nvPr>
        </p:nvSpPr>
        <p:spPr/>
        <p:txBody>
          <a:bodyPr/>
          <a:lstStyle/>
          <a:p>
            <a:r>
              <a:rPr lang="en-US" altLang="ja-JP"/>
              <a:t>www.greencity.gr.jp</a:t>
            </a:r>
          </a:p>
        </p:txBody>
      </p:sp>
      <p:sp>
        <p:nvSpPr>
          <p:cNvPr id="356354" name="Rectangle 2"/>
          <p:cNvSpPr>
            <a:spLocks noGrp="1" noChangeArrowheads="1"/>
          </p:cNvSpPr>
          <p:nvPr>
            <p:ph type="title"/>
          </p:nvPr>
        </p:nvSpPr>
        <p:spPr>
          <a:xfrm>
            <a:off x="725488" y="44624"/>
            <a:ext cx="6870700" cy="700087"/>
          </a:xfrm>
        </p:spPr>
        <p:txBody>
          <a:bodyPr/>
          <a:lstStyle/>
          <a:p>
            <a:r>
              <a:rPr lang="ja-JP" altLang="en-US" dirty="0">
                <a:solidFill>
                  <a:srgbClr val="FF0000"/>
                </a:solidFill>
                <a:ea typeface="ＭＳ Ｐゴシック" pitchFamily="50" charset="-128"/>
              </a:rPr>
              <a:t>災害状況の付加</a:t>
            </a:r>
          </a:p>
        </p:txBody>
      </p:sp>
      <p:sp>
        <p:nvSpPr>
          <p:cNvPr id="356355" name="Rectangle 3"/>
          <p:cNvSpPr>
            <a:spLocks noGrp="1" noChangeArrowheads="1"/>
          </p:cNvSpPr>
          <p:nvPr>
            <p:ph type="body" idx="1"/>
          </p:nvPr>
        </p:nvSpPr>
        <p:spPr>
          <a:xfrm>
            <a:off x="612774" y="1841500"/>
            <a:ext cx="8279705" cy="4323804"/>
          </a:xfrm>
        </p:spPr>
        <p:txBody>
          <a:bodyPr/>
          <a:lstStyle/>
          <a:p>
            <a:pPr>
              <a:lnSpc>
                <a:spcPct val="90000"/>
              </a:lnSpc>
            </a:pPr>
            <a:r>
              <a:rPr lang="ja-JP" altLang="en-US" b="0" dirty="0" smtClean="0">
                <a:ea typeface="ＭＳ Ｐゴシック" pitchFamily="50" charset="-128"/>
              </a:rPr>
              <a:t>ゲーム進行中は</a:t>
            </a:r>
          </a:p>
          <a:p>
            <a:pPr>
              <a:lnSpc>
                <a:spcPct val="90000"/>
              </a:lnSpc>
            </a:pPr>
            <a:r>
              <a:rPr lang="ja-JP" altLang="en-US" b="0" dirty="0" smtClean="0">
                <a:ea typeface="ＭＳ Ｐゴシック" pitchFamily="50" charset="-128"/>
              </a:rPr>
              <a:t>実際に時間経過</a:t>
            </a:r>
            <a:r>
              <a:rPr lang="ja-JP" altLang="en-US" b="0" dirty="0">
                <a:ea typeface="ＭＳ Ｐゴシック" pitchFamily="50" charset="-128"/>
              </a:rPr>
              <a:t>するかのごとく災害状況を発表していきます</a:t>
            </a:r>
          </a:p>
          <a:p>
            <a:pPr>
              <a:lnSpc>
                <a:spcPct val="90000"/>
              </a:lnSpc>
            </a:pPr>
            <a:r>
              <a:rPr lang="ja-JP" altLang="en-US" b="0" dirty="0">
                <a:ea typeface="ＭＳ Ｐゴシック" pitchFamily="50" charset="-128"/>
              </a:rPr>
              <a:t>ひとつの状況に対して、みなさんに与えられた時間は</a:t>
            </a:r>
            <a:r>
              <a:rPr lang="ja-JP" altLang="en-US" b="0" dirty="0" smtClean="0">
                <a:ea typeface="ＭＳ Ｐゴシック" pitchFamily="50" charset="-128"/>
              </a:rPr>
              <a:t>、短時間しか</a:t>
            </a:r>
            <a:r>
              <a:rPr lang="ja-JP" altLang="en-US" b="0" dirty="0">
                <a:ea typeface="ＭＳ Ｐゴシック" pitchFamily="50" charset="-128"/>
              </a:rPr>
              <a:t>ありません</a:t>
            </a:r>
          </a:p>
          <a:p>
            <a:pPr>
              <a:lnSpc>
                <a:spcPct val="90000"/>
              </a:lnSpc>
            </a:pPr>
            <a:r>
              <a:rPr lang="ja-JP" altLang="en-US" b="0" dirty="0">
                <a:ea typeface="ＭＳ Ｐゴシック" pitchFamily="50" charset="-128"/>
              </a:rPr>
              <a:t>刻々と変化する状況</a:t>
            </a:r>
            <a:br>
              <a:rPr lang="ja-JP" altLang="en-US" b="0" dirty="0">
                <a:ea typeface="ＭＳ Ｐゴシック" pitchFamily="50" charset="-128"/>
              </a:rPr>
            </a:br>
            <a:r>
              <a:rPr lang="ja-JP" altLang="en-US" b="0" dirty="0">
                <a:ea typeface="ＭＳ Ｐゴシック" pitchFamily="50" charset="-128"/>
              </a:rPr>
              <a:t>緊迫感の中でリアルに感じとってください</a:t>
            </a:r>
          </a:p>
          <a:p>
            <a:pPr>
              <a:lnSpc>
                <a:spcPct val="90000"/>
              </a:lnSpc>
            </a:pPr>
            <a:r>
              <a:rPr lang="ja-JP" altLang="en-US" b="0" dirty="0" smtClean="0">
                <a:ea typeface="ＭＳ Ｐゴシック" pitchFamily="50" charset="-128"/>
              </a:rPr>
              <a:t>短時間で</a:t>
            </a:r>
            <a:r>
              <a:rPr lang="ja-JP" altLang="en-US" b="0" dirty="0">
                <a:ea typeface="ＭＳ Ｐゴシック" pitchFamily="50" charset="-128"/>
              </a:rPr>
              <a:t>答えが出なくとも、次の状況が</a:t>
            </a:r>
            <a:r>
              <a:rPr lang="ja-JP" altLang="en-US" b="0" dirty="0" smtClean="0">
                <a:ea typeface="ＭＳ Ｐゴシック" pitchFamily="50" charset="-128"/>
              </a:rPr>
              <a:t>伝えられます</a:t>
            </a:r>
          </a:p>
          <a:p>
            <a:pPr>
              <a:lnSpc>
                <a:spcPct val="90000"/>
              </a:lnSpc>
            </a:pPr>
            <a:r>
              <a:rPr lang="ja-JP" altLang="en-US" b="0" dirty="0" smtClean="0">
                <a:ea typeface="ＭＳ Ｐゴシック" pitchFamily="50" charset="-128"/>
              </a:rPr>
              <a:t>発言時間の長い場合は、班長が発言を止めてね！</a:t>
            </a:r>
            <a:endParaRPr lang="ja-JP" altLang="en-US" b="0" dirty="0">
              <a:ea typeface="ＭＳ Ｐゴシック" pitchFamily="50" charset="-128"/>
            </a:endParaRPr>
          </a:p>
          <a:p>
            <a:pPr>
              <a:lnSpc>
                <a:spcPct val="90000"/>
              </a:lnSpc>
            </a:pPr>
            <a:endParaRPr lang="en-US" altLang="ja-JP" b="0" dirty="0">
              <a:solidFill>
                <a:schemeClr val="tx1"/>
              </a:solidFill>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56355">
                                            <p:txEl>
                                              <p:pRg st="0" end="0"/>
                                            </p:txEl>
                                          </p:spTgt>
                                        </p:tgtEl>
                                        <p:attrNameLst>
                                          <p:attrName>style.visibility</p:attrName>
                                        </p:attrNameLst>
                                      </p:cBhvr>
                                      <p:to>
                                        <p:strVal val="visible"/>
                                      </p:to>
                                    </p:set>
                                    <p:anim calcmode="lin" valueType="num">
                                      <p:cBhvr additive="base">
                                        <p:cTn id="7" dur="500" fill="hold"/>
                                        <p:tgtEl>
                                          <p:spTgt spid="3563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5635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56355">
                                            <p:txEl>
                                              <p:pRg st="1" end="1"/>
                                            </p:txEl>
                                          </p:spTgt>
                                        </p:tgtEl>
                                        <p:attrNameLst>
                                          <p:attrName>style.visibility</p:attrName>
                                        </p:attrNameLst>
                                      </p:cBhvr>
                                      <p:to>
                                        <p:strVal val="visible"/>
                                      </p:to>
                                    </p:set>
                                    <p:anim calcmode="lin" valueType="num">
                                      <p:cBhvr additive="base">
                                        <p:cTn id="13" dur="500" fill="hold"/>
                                        <p:tgtEl>
                                          <p:spTgt spid="35635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5635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breez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56355">
                                            <p:txEl>
                                              <p:pRg st="2" end="2"/>
                                            </p:txEl>
                                          </p:spTgt>
                                        </p:tgtEl>
                                        <p:attrNameLst>
                                          <p:attrName>style.visibility</p:attrName>
                                        </p:attrNameLst>
                                      </p:cBhvr>
                                      <p:to>
                                        <p:strVal val="visible"/>
                                      </p:to>
                                    </p:set>
                                    <p:anim calcmode="lin" valueType="num">
                                      <p:cBhvr additive="base">
                                        <p:cTn id="19" dur="500" fill="hold"/>
                                        <p:tgtEl>
                                          <p:spTgt spid="35635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5635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breez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356355">
                                            <p:txEl>
                                              <p:pRg st="3" end="3"/>
                                            </p:txEl>
                                          </p:spTgt>
                                        </p:tgtEl>
                                        <p:attrNameLst>
                                          <p:attrName>style.visibility</p:attrName>
                                        </p:attrNameLst>
                                      </p:cBhvr>
                                      <p:to>
                                        <p:strVal val="visible"/>
                                      </p:to>
                                    </p:set>
                                    <p:anim calcmode="lin" valueType="num">
                                      <p:cBhvr additive="base">
                                        <p:cTn id="25" dur="500" fill="hold"/>
                                        <p:tgtEl>
                                          <p:spTgt spid="35635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5635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356355">
                                            <p:txEl>
                                              <p:pRg st="4" end="4"/>
                                            </p:txEl>
                                          </p:spTgt>
                                        </p:tgtEl>
                                        <p:attrNameLst>
                                          <p:attrName>style.visibility</p:attrName>
                                        </p:attrNameLst>
                                      </p:cBhvr>
                                      <p:to>
                                        <p:strVal val="visible"/>
                                      </p:to>
                                    </p:set>
                                    <p:anim calcmode="lin" valueType="num">
                                      <p:cBhvr additive="base">
                                        <p:cTn id="31" dur="500" fill="hold"/>
                                        <p:tgtEl>
                                          <p:spTgt spid="35635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5635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breeze.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356355">
                                            <p:txEl>
                                              <p:pRg st="5" end="5"/>
                                            </p:txEl>
                                          </p:spTgt>
                                        </p:tgtEl>
                                        <p:attrNameLst>
                                          <p:attrName>style.visibility</p:attrName>
                                        </p:attrNameLst>
                                      </p:cBhvr>
                                      <p:to>
                                        <p:strVal val="visible"/>
                                      </p:to>
                                    </p:set>
                                    <p:anim calcmode="lin" valueType="num">
                                      <p:cBhvr additive="base">
                                        <p:cTn id="37" dur="500" fill="hold"/>
                                        <p:tgtEl>
                                          <p:spTgt spid="356355">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56355">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23234" name="Rectangle 2"/>
          <p:cNvSpPr>
            <a:spLocks noGrp="1" noChangeArrowheads="1"/>
          </p:cNvSpPr>
          <p:nvPr>
            <p:ph type="title"/>
          </p:nvPr>
        </p:nvSpPr>
        <p:spPr>
          <a:xfrm>
            <a:off x="755650" y="46038"/>
            <a:ext cx="6870700" cy="1079500"/>
          </a:xfrm>
        </p:spPr>
        <p:txBody>
          <a:bodyPr/>
          <a:lstStyle/>
          <a:p>
            <a:r>
              <a:rPr lang="ja-JP" altLang="en-US">
                <a:solidFill>
                  <a:srgbClr val="FF0000"/>
                </a:solidFill>
                <a:effectLst>
                  <a:outerShdw blurRad="38100" dist="38100" dir="2700000" algn="tl">
                    <a:srgbClr val="C0C0C0"/>
                  </a:outerShdw>
                </a:effectLst>
                <a:ea typeface="ＭＳ Ｐゴシック" pitchFamily="50" charset="-128"/>
              </a:rPr>
              <a:t>いよいよ、想定訓練だ！</a:t>
            </a:r>
          </a:p>
        </p:txBody>
      </p:sp>
      <p:sp>
        <p:nvSpPr>
          <p:cNvPr id="223235" name="Rectangle 3"/>
          <p:cNvSpPr>
            <a:spLocks noGrp="1" noChangeArrowheads="1"/>
          </p:cNvSpPr>
          <p:nvPr>
            <p:ph type="body" idx="1"/>
          </p:nvPr>
        </p:nvSpPr>
        <p:spPr>
          <a:xfrm>
            <a:off x="374650" y="1700808"/>
            <a:ext cx="8229600" cy="4464050"/>
          </a:xfrm>
        </p:spPr>
        <p:txBody>
          <a:bodyPr/>
          <a:lstStyle/>
          <a:p>
            <a:pPr>
              <a:lnSpc>
                <a:spcPct val="90000"/>
              </a:lnSpc>
            </a:pPr>
            <a:r>
              <a:rPr lang="ja-JP" altLang="en-US" sz="3200" b="0" dirty="0">
                <a:solidFill>
                  <a:srgbClr val="0000FF"/>
                </a:solidFill>
                <a:ea typeface="ＭＳ Ｐゴシック" pitchFamily="50" charset="-128"/>
              </a:rPr>
              <a:t>災害から７２時間</a:t>
            </a:r>
          </a:p>
          <a:p>
            <a:pPr lvl="1">
              <a:lnSpc>
                <a:spcPct val="90000"/>
              </a:lnSpc>
            </a:pPr>
            <a:r>
              <a:rPr lang="ja-JP" altLang="en-US" sz="3200" b="1" dirty="0">
                <a:ea typeface="ＭＳ Ｐゴシック" pitchFamily="50" charset="-128"/>
              </a:rPr>
              <a:t>「人と人の支え合いでしか超えられない壁」に今から突入します</a:t>
            </a:r>
          </a:p>
          <a:p>
            <a:pPr>
              <a:lnSpc>
                <a:spcPct val="90000"/>
              </a:lnSpc>
            </a:pPr>
            <a:r>
              <a:rPr lang="ja-JP" altLang="en-US" sz="3200" b="0" dirty="0">
                <a:ea typeface="ＭＳ Ｐゴシック" pitchFamily="50" charset="-128"/>
              </a:rPr>
              <a:t>心の準備は、ＯＫですか？</a:t>
            </a:r>
          </a:p>
          <a:p>
            <a:pPr lvl="1">
              <a:lnSpc>
                <a:spcPct val="90000"/>
              </a:lnSpc>
            </a:pPr>
            <a:r>
              <a:rPr lang="ja-JP" altLang="en-US" sz="3200" dirty="0">
                <a:ea typeface="ＭＳ Ｐゴシック" pitchFamily="50" charset="-128"/>
              </a:rPr>
              <a:t>もしも、気分が悪くなったりした場合は、遠慮なく新鮮な</a:t>
            </a:r>
            <a:r>
              <a:rPr lang="ja-JP" altLang="en-US" sz="3200" dirty="0">
                <a:solidFill>
                  <a:srgbClr val="0000FF"/>
                </a:solidFill>
                <a:ea typeface="ＭＳ Ｐゴシック" pitchFamily="50" charset="-128"/>
              </a:rPr>
              <a:t>空気</a:t>
            </a:r>
            <a:r>
              <a:rPr lang="ja-JP" altLang="en-US" sz="3200" dirty="0">
                <a:ea typeface="ＭＳ Ｐゴシック" pitchFamily="50" charset="-128"/>
              </a:rPr>
              <a:t>を吸いに・・・</a:t>
            </a:r>
          </a:p>
          <a:p>
            <a:pPr>
              <a:lnSpc>
                <a:spcPct val="90000"/>
              </a:lnSpc>
            </a:pPr>
            <a:r>
              <a:rPr lang="ja-JP" altLang="en-US" sz="3200" dirty="0">
                <a:solidFill>
                  <a:srgbClr val="FF0000"/>
                </a:solidFill>
                <a:ea typeface="ＭＳ Ｐゴシック" pitchFamily="50" charset="-128"/>
              </a:rPr>
              <a:t>さあ、開始します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23235">
                                            <p:txEl>
                                              <p:pRg st="0" end="0"/>
                                            </p:txEl>
                                          </p:spTgt>
                                        </p:tgtEl>
                                        <p:attrNameLst>
                                          <p:attrName>style.visibility</p:attrName>
                                        </p:attrNameLst>
                                      </p:cBhvr>
                                      <p:to>
                                        <p:strVal val="visible"/>
                                      </p:to>
                                    </p:set>
                                    <p:anim calcmode="discrete" valueType="clr">
                                      <p:cBhvr override="childStyle">
                                        <p:cTn id="7" dur="80"/>
                                        <p:tgtEl>
                                          <p:spTgt spid="2232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2323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23235">
                                            <p:txEl>
                                              <p:pRg st="0" end="0"/>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23235">
                                            <p:txEl>
                                              <p:pRg st="1" end="1"/>
                                            </p:txEl>
                                          </p:spTgt>
                                        </p:tgtEl>
                                        <p:attrNameLst>
                                          <p:attrName>style.visibility</p:attrName>
                                        </p:attrNameLst>
                                      </p:cBhvr>
                                      <p:to>
                                        <p:strVal val="visible"/>
                                      </p:to>
                                    </p:set>
                                    <p:anim calcmode="discrete" valueType="clr">
                                      <p:cBhvr override="childStyle">
                                        <p:cTn id="14" dur="80"/>
                                        <p:tgtEl>
                                          <p:spTgt spid="22323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2323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23235">
                                            <p:txEl>
                                              <p:pRg st="1" end="1"/>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2" name="drumroll.wav"/>
                                        </p:tgtEl>
                                      </p:cMediaNode>
                                    </p:audio>
                                  </p:sub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23235">
                                            <p:txEl>
                                              <p:pRg st="2" end="2"/>
                                            </p:txEl>
                                          </p:spTgt>
                                        </p:tgtEl>
                                        <p:attrNameLst>
                                          <p:attrName>style.visibility</p:attrName>
                                        </p:attrNameLst>
                                      </p:cBhvr>
                                      <p:to>
                                        <p:strVal val="visible"/>
                                      </p:to>
                                    </p:set>
                                    <p:anim calcmode="lin" valueType="num">
                                      <p:cBhvr>
                                        <p:cTn id="21" dur="500" fill="hold"/>
                                        <p:tgtEl>
                                          <p:spTgt spid="22323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2323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2323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232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drumroll.wav"/>
                                        </p:tgtEl>
                                      </p:cMediaNode>
                                    </p:audio>
                                  </p:subTnLst>
                                </p:cTn>
                              </p:par>
                            </p:childTnLst>
                          </p:cTn>
                        </p:par>
                      </p:childTnLst>
                    </p:cTn>
                  </p:par>
                  <p:par>
                    <p:cTn id="25" fill="hold">
                      <p:stCondLst>
                        <p:cond delay="indefinite"/>
                      </p:stCondLst>
                      <p:childTnLst>
                        <p:par>
                          <p:cTn id="26" fill="hold">
                            <p:stCondLst>
                              <p:cond delay="0"/>
                            </p:stCondLst>
                            <p:childTnLst>
                              <p:par>
                                <p:cTn id="27" presetID="34" presetClass="entr" presetSubtype="0" fill="hold" nodeType="clickEffect">
                                  <p:stCondLst>
                                    <p:cond delay="0"/>
                                  </p:stCondLst>
                                  <p:childTnLst>
                                    <p:set>
                                      <p:cBhvr>
                                        <p:cTn id="28" dur="1" fill="hold">
                                          <p:stCondLst>
                                            <p:cond delay="0"/>
                                          </p:stCondLst>
                                        </p:cTn>
                                        <p:tgtEl>
                                          <p:spTgt spid="223235">
                                            <p:txEl>
                                              <p:pRg st="3" end="3"/>
                                            </p:txEl>
                                          </p:spTgt>
                                        </p:tgtEl>
                                        <p:attrNameLst>
                                          <p:attrName>style.visibility</p:attrName>
                                        </p:attrNameLst>
                                      </p:cBhvr>
                                      <p:to>
                                        <p:strVal val="visible"/>
                                      </p:to>
                                    </p:set>
                                    <p:anim from="(-#ppt_w/2)" to="(#ppt_x)" calcmode="lin" valueType="num">
                                      <p:cBhvr>
                                        <p:cTn id="29" dur="600" fill="hold">
                                          <p:stCondLst>
                                            <p:cond delay="0"/>
                                          </p:stCondLst>
                                        </p:cTn>
                                        <p:tgtEl>
                                          <p:spTgt spid="223235">
                                            <p:txEl>
                                              <p:pRg st="3" end="3"/>
                                            </p:txEl>
                                          </p:spTgt>
                                        </p:tgtEl>
                                        <p:attrNameLst>
                                          <p:attrName>ppt_x</p:attrName>
                                        </p:attrNameLst>
                                      </p:cBhvr>
                                    </p:anim>
                                    <p:anim from="0" to="-1.0" calcmode="lin" valueType="num">
                                      <p:cBhvr>
                                        <p:cTn id="30" dur="200" decel="50000" autoRev="1" fill="hold">
                                          <p:stCondLst>
                                            <p:cond delay="600"/>
                                          </p:stCondLst>
                                        </p:cTn>
                                        <p:tgtEl>
                                          <p:spTgt spid="223235">
                                            <p:txEl>
                                              <p:pRg st="3" end="3"/>
                                            </p:txEl>
                                          </p:spTgt>
                                        </p:tgtEl>
                                        <p:attrNameLst>
                                          <p:attrName>xshear</p:attrName>
                                        </p:attrNameLst>
                                      </p:cBhvr>
                                    </p:anim>
                                    <p:animScale>
                                      <p:cBhvr>
                                        <p:cTn id="31" dur="200" decel="100000" autoRev="1" fill="hold">
                                          <p:stCondLst>
                                            <p:cond delay="600"/>
                                          </p:stCondLst>
                                        </p:cTn>
                                        <p:tgtEl>
                                          <p:spTgt spid="223235">
                                            <p:txEl>
                                              <p:pRg st="3" end="3"/>
                                            </p:txEl>
                                          </p:spTgt>
                                        </p:tgtEl>
                                      </p:cBhvr>
                                      <p:from x="100000" y="100000"/>
                                      <p:to x="80000" y="100000"/>
                                    </p:animScale>
                                    <p:anim by="(#ppt_h/3+#ppt_w*0.1)" calcmode="lin" valueType="num">
                                      <p:cBhvr additive="sum">
                                        <p:cTn id="32" dur="200" decel="100000" autoRev="1" fill="hold">
                                          <p:stCondLst>
                                            <p:cond delay="600"/>
                                          </p:stCondLst>
                                        </p:cTn>
                                        <p:tgtEl>
                                          <p:spTgt spid="223235">
                                            <p:txEl>
                                              <p:pRg st="3" end="3"/>
                                            </p:txEl>
                                          </p:spTgt>
                                        </p:tgtEl>
                                        <p:attrNameLst>
                                          <p:attrName>ppt_x</p:attrName>
                                        </p:attrNameLst>
                                      </p:cBhvr>
                                    </p:anim>
                                  </p:childTnLst>
                                  <p:subTnLst>
                                    <p:audio>
                                      <p:cMediaNode>
                                        <p:cTn display="0" masterRel="sameClick">
                                          <p:stCondLst>
                                            <p:cond evt="begin" delay="0">
                                              <p:tn val="27"/>
                                            </p:cond>
                                          </p:stCondLst>
                                          <p:endCondLst>
                                            <p:cond evt="onStopAudio" delay="0">
                                              <p:tgtEl>
                                                <p:sldTgt/>
                                              </p:tgtEl>
                                            </p:cond>
                                          </p:endCondLst>
                                        </p:cTn>
                                        <p:tgtEl>
                                          <p:sndTgt r:embed="rId2" name="drumroll.wav"/>
                                        </p:tgtEl>
                                      </p:cMediaNode>
                                    </p:audio>
                                  </p:sub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223235">
                                            <p:txEl>
                                              <p:pRg st="4" end="4"/>
                                            </p:txEl>
                                          </p:spTgt>
                                        </p:tgtEl>
                                        <p:attrNameLst>
                                          <p:attrName>style.visibility</p:attrName>
                                        </p:attrNameLst>
                                      </p:cBhvr>
                                      <p:to>
                                        <p:strVal val="visible"/>
                                      </p:to>
                                    </p:set>
                                    <p:animEffect transition="in" filter="fade">
                                      <p:cBhvr>
                                        <p:cTn id="37" dur="770" decel="100000"/>
                                        <p:tgtEl>
                                          <p:spTgt spid="223235">
                                            <p:txEl>
                                              <p:pRg st="4" end="4"/>
                                            </p:txEl>
                                          </p:spTgt>
                                        </p:tgtEl>
                                      </p:cBhvr>
                                    </p:animEffect>
                                    <p:animScale>
                                      <p:cBhvr>
                                        <p:cTn id="38" dur="770" decel="100000"/>
                                        <p:tgtEl>
                                          <p:spTgt spid="223235">
                                            <p:txEl>
                                              <p:pRg st="4" end="4"/>
                                            </p:txEl>
                                          </p:spTgt>
                                        </p:tgtEl>
                                      </p:cBhvr>
                                      <p:from x="10000" y="10000"/>
                                      <p:to x="200000" y="450000"/>
                                    </p:animScale>
                                    <p:animScale>
                                      <p:cBhvr>
                                        <p:cTn id="39" dur="1230" accel="100000" fill="hold">
                                          <p:stCondLst>
                                            <p:cond delay="770"/>
                                          </p:stCondLst>
                                        </p:cTn>
                                        <p:tgtEl>
                                          <p:spTgt spid="223235">
                                            <p:txEl>
                                              <p:pRg st="4" end="4"/>
                                            </p:txEl>
                                          </p:spTgt>
                                        </p:tgtEl>
                                      </p:cBhvr>
                                      <p:from x="200000" y="450000"/>
                                      <p:to x="100000" y="100000"/>
                                    </p:animScale>
                                    <p:set>
                                      <p:cBhvr>
                                        <p:cTn id="40" dur="770" fill="hold"/>
                                        <p:tgtEl>
                                          <p:spTgt spid="223235">
                                            <p:txEl>
                                              <p:pRg st="4" end="4"/>
                                            </p:txEl>
                                          </p:spTgt>
                                        </p:tgtEl>
                                        <p:attrNameLst>
                                          <p:attrName>ppt_x</p:attrName>
                                        </p:attrNameLst>
                                      </p:cBhvr>
                                      <p:to>
                                        <p:strVal val="(0.5)"/>
                                      </p:to>
                                    </p:set>
                                    <p:anim from="(0.5)" to="(#ppt_x)" calcmode="lin" valueType="num">
                                      <p:cBhvr>
                                        <p:cTn id="41" dur="1230" accel="100000" fill="hold">
                                          <p:stCondLst>
                                            <p:cond delay="770"/>
                                          </p:stCondLst>
                                        </p:cTn>
                                        <p:tgtEl>
                                          <p:spTgt spid="223235">
                                            <p:txEl>
                                              <p:pRg st="4" end="4"/>
                                            </p:txEl>
                                          </p:spTgt>
                                        </p:tgtEl>
                                        <p:attrNameLst>
                                          <p:attrName>ppt_x</p:attrName>
                                        </p:attrNameLst>
                                      </p:cBhvr>
                                    </p:anim>
                                    <p:set>
                                      <p:cBhvr>
                                        <p:cTn id="42" dur="770" fill="hold"/>
                                        <p:tgtEl>
                                          <p:spTgt spid="223235">
                                            <p:txEl>
                                              <p:pRg st="4" end="4"/>
                                            </p:txEl>
                                          </p:spTgt>
                                        </p:tgtEl>
                                        <p:attrNameLst>
                                          <p:attrName>ppt_y</p:attrName>
                                        </p:attrNameLst>
                                      </p:cBhvr>
                                      <p:to>
                                        <p:strVal val="(#ppt_y+0.4)"/>
                                      </p:to>
                                    </p:set>
                                    <p:anim from="(#ppt_y+0.4)" to="(#ppt_y)" calcmode="lin" valueType="num">
                                      <p:cBhvr>
                                        <p:cTn id="43" dur="1230" accel="100000" fill="hold">
                                          <p:stCondLst>
                                            <p:cond delay="770"/>
                                          </p:stCondLst>
                                        </p:cTn>
                                        <p:tgtEl>
                                          <p:spTgt spid="223235">
                                            <p:txEl>
                                              <p:pRg st="4" end="4"/>
                                            </p:txEl>
                                          </p:spTgt>
                                        </p:tgtEl>
                                        <p:attrNameLst>
                                          <p:attrName>ppt_y</p:attrName>
                                        </p:attrNameLst>
                                      </p:cBhvr>
                                    </p:anim>
                                  </p:childTnLst>
                                  <p:subTnLst>
                                    <p:audio>
                                      <p:cMediaNode>
                                        <p:cTn display="0" masterRel="sameClick">
                                          <p:stCondLst>
                                            <p:cond evt="begin" delay="0">
                                              <p:tn val="3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88098" name="Rectangle 2"/>
          <p:cNvSpPr>
            <a:spLocks noGrp="1" noChangeArrowheads="1"/>
          </p:cNvSpPr>
          <p:nvPr>
            <p:ph type="title"/>
          </p:nvPr>
        </p:nvSpPr>
        <p:spPr>
          <a:xfrm>
            <a:off x="685800" y="188913"/>
            <a:ext cx="5110163" cy="563562"/>
          </a:xfrm>
        </p:spPr>
        <p:txBody>
          <a:bodyPr/>
          <a:lstStyle/>
          <a:p>
            <a:r>
              <a:rPr lang="ja-JP" altLang="en-US" dirty="0" smtClean="0">
                <a:solidFill>
                  <a:srgbClr val="FF0000"/>
                </a:solidFill>
                <a:effectLst>
                  <a:outerShdw blurRad="38100" dist="38100" dir="2700000" algn="tl">
                    <a:srgbClr val="C0C0C0"/>
                  </a:outerShdw>
                </a:effectLst>
                <a:ea typeface="ＭＳ Ｐゴシック" pitchFamily="50" charset="-128"/>
              </a:rPr>
              <a:t>防災ゲーム　ＤＩＧ　説明</a:t>
            </a:r>
            <a:endParaRPr lang="ja-JP" altLang="en-US" dirty="0">
              <a:solidFill>
                <a:srgbClr val="FF0000"/>
              </a:solidFill>
              <a:effectLst>
                <a:outerShdw blurRad="38100" dist="38100" dir="2700000" algn="tl">
                  <a:srgbClr val="C0C0C0"/>
                </a:outerShdw>
              </a:effectLst>
              <a:ea typeface="ＭＳ Ｐゴシック" pitchFamily="50" charset="-128"/>
            </a:endParaRPr>
          </a:p>
        </p:txBody>
      </p:sp>
      <p:sp>
        <p:nvSpPr>
          <p:cNvPr id="388099" name="Rectangle 3"/>
          <p:cNvSpPr>
            <a:spLocks noGrp="1" noChangeArrowheads="1"/>
          </p:cNvSpPr>
          <p:nvPr>
            <p:ph type="body" idx="1"/>
          </p:nvPr>
        </p:nvSpPr>
        <p:spPr>
          <a:xfrm>
            <a:off x="395536" y="908720"/>
            <a:ext cx="8136904" cy="5400675"/>
          </a:xfrm>
        </p:spPr>
        <p:txBody>
          <a:bodyPr/>
          <a:lstStyle/>
          <a:p>
            <a:r>
              <a:rPr lang="ja-JP" altLang="en-US" dirty="0">
                <a:ea typeface="ＭＳ Ｐゴシック" pitchFamily="50" charset="-128"/>
              </a:rPr>
              <a:t>災害図上訓練ＤＩＧ</a:t>
            </a:r>
            <a:r>
              <a:rPr lang="ja-JP" altLang="en-US" dirty="0" smtClean="0">
                <a:ea typeface="ＭＳ Ｐゴシック" pitchFamily="50" charset="-128"/>
              </a:rPr>
              <a:t>は？</a:t>
            </a:r>
          </a:p>
          <a:p>
            <a:r>
              <a:rPr lang="ja-JP" altLang="en-US" dirty="0" smtClean="0">
                <a:solidFill>
                  <a:srgbClr val="FF0000"/>
                </a:solidFill>
                <a:ea typeface="ＭＳ Ｐゴシック" pitchFamily="50" charset="-128"/>
              </a:rPr>
              <a:t>災害</a:t>
            </a:r>
            <a:r>
              <a:rPr lang="ja-JP" altLang="en-US" dirty="0">
                <a:ea typeface="ＭＳ Ｐゴシック" pitchFamily="50" charset="-128"/>
              </a:rPr>
              <a:t>（</a:t>
            </a:r>
            <a:r>
              <a:rPr lang="en-US" altLang="ja-JP" dirty="0">
                <a:ea typeface="ＭＳ Ｐゴシック" pitchFamily="50" charset="-128"/>
              </a:rPr>
              <a:t>Disaster</a:t>
            </a:r>
            <a:r>
              <a:rPr lang="ja-JP" altLang="en-US" dirty="0">
                <a:ea typeface="ＭＳ Ｐゴシック" pitchFamily="50" charset="-128"/>
              </a:rPr>
              <a:t>）の</a:t>
            </a:r>
            <a:r>
              <a:rPr lang="ja-JP" altLang="en-US" dirty="0" smtClean="0">
                <a:solidFill>
                  <a:srgbClr val="FF0000"/>
                </a:solidFill>
                <a:ea typeface="ＭＳ Ｐゴシック" pitchFamily="50" charset="-128"/>
              </a:rPr>
              <a:t>Ｄ</a:t>
            </a:r>
          </a:p>
          <a:p>
            <a:r>
              <a:rPr lang="ja-JP" altLang="en-US" dirty="0" smtClean="0">
                <a:solidFill>
                  <a:srgbClr val="FF0000"/>
                </a:solidFill>
                <a:ea typeface="ＭＳ Ｐゴシック" pitchFamily="50" charset="-128"/>
              </a:rPr>
              <a:t>想像力</a:t>
            </a:r>
            <a:r>
              <a:rPr lang="ja-JP" altLang="en-US" dirty="0">
                <a:ea typeface="ＭＳ Ｐゴシック" pitchFamily="50" charset="-128"/>
              </a:rPr>
              <a:t>（</a:t>
            </a:r>
            <a:r>
              <a:rPr lang="en-US" altLang="ja-JP" dirty="0">
                <a:ea typeface="ＭＳ Ｐゴシック" pitchFamily="50" charset="-128"/>
              </a:rPr>
              <a:t>Imagination</a:t>
            </a:r>
            <a:r>
              <a:rPr lang="ja-JP" altLang="en-US" dirty="0">
                <a:ea typeface="ＭＳ Ｐゴシック" pitchFamily="50" charset="-128"/>
              </a:rPr>
              <a:t>）の</a:t>
            </a:r>
            <a:r>
              <a:rPr lang="ja-JP" altLang="en-US" dirty="0" smtClean="0">
                <a:solidFill>
                  <a:srgbClr val="FF0000"/>
                </a:solidFill>
                <a:ea typeface="ＭＳ Ｐゴシック" pitchFamily="50" charset="-128"/>
              </a:rPr>
              <a:t>Ｉ</a:t>
            </a:r>
          </a:p>
          <a:p>
            <a:r>
              <a:rPr lang="ja-JP" altLang="en-US" dirty="0" smtClean="0">
                <a:solidFill>
                  <a:srgbClr val="FF0000"/>
                </a:solidFill>
                <a:ea typeface="ＭＳ Ｐゴシック" pitchFamily="50" charset="-128"/>
              </a:rPr>
              <a:t>ゲーム</a:t>
            </a:r>
            <a:r>
              <a:rPr lang="ja-JP" altLang="en-US" dirty="0">
                <a:ea typeface="ＭＳ Ｐゴシック" pitchFamily="50" charset="-128"/>
              </a:rPr>
              <a:t>（</a:t>
            </a:r>
            <a:r>
              <a:rPr lang="en-US" altLang="ja-JP" dirty="0">
                <a:ea typeface="ＭＳ Ｐゴシック" pitchFamily="50" charset="-128"/>
              </a:rPr>
              <a:t>Game</a:t>
            </a:r>
            <a:r>
              <a:rPr lang="ja-JP" altLang="en-US" dirty="0">
                <a:ea typeface="ＭＳ Ｐゴシック" pitchFamily="50" charset="-128"/>
              </a:rPr>
              <a:t>） の</a:t>
            </a:r>
            <a:r>
              <a:rPr lang="ja-JP" altLang="en-US" dirty="0" smtClean="0">
                <a:solidFill>
                  <a:srgbClr val="FF0000"/>
                </a:solidFill>
                <a:ea typeface="ＭＳ Ｐゴシック" pitchFamily="50" charset="-128"/>
              </a:rPr>
              <a:t>Ｇ</a:t>
            </a:r>
          </a:p>
          <a:p>
            <a:r>
              <a:rPr lang="ja-JP" altLang="en-US" dirty="0" smtClean="0">
                <a:ea typeface="ＭＳ Ｐゴシック" pitchFamily="50" charset="-128"/>
              </a:rPr>
              <a:t>頭文字</a:t>
            </a:r>
            <a:r>
              <a:rPr lang="ja-JP" altLang="en-US" dirty="0">
                <a:ea typeface="ＭＳ Ｐゴシック" pitchFamily="50" charset="-128"/>
              </a:rPr>
              <a:t>を取って名付けられた</a:t>
            </a:r>
            <a:r>
              <a:rPr lang="ja-JP" altLang="en-US" dirty="0" smtClean="0">
                <a:ea typeface="ＭＳ Ｐゴシック" pitchFamily="50" charset="-128"/>
              </a:rPr>
              <a:t>、誰</a:t>
            </a:r>
            <a:r>
              <a:rPr lang="ja-JP" altLang="en-US" dirty="0">
                <a:ea typeface="ＭＳ Ｐゴシック" pitchFamily="50" charset="-128"/>
              </a:rPr>
              <a:t>もが参加できる簡易な災害図上</a:t>
            </a:r>
            <a:r>
              <a:rPr lang="ja-JP" altLang="en-US" dirty="0" smtClean="0">
                <a:ea typeface="ＭＳ Ｐゴシック" pitchFamily="50" charset="-128"/>
              </a:rPr>
              <a:t>訓練</a:t>
            </a:r>
            <a:endParaRPr lang="ja-JP" altLang="en-US" dirty="0">
              <a:ea typeface="ＭＳ Ｐゴシック" pitchFamily="50" charset="-128"/>
            </a:endParaRPr>
          </a:p>
          <a:p>
            <a:r>
              <a:rPr lang="ja-JP" altLang="en-US" dirty="0">
                <a:ea typeface="ＭＳ Ｐゴシック" pitchFamily="50" charset="-128"/>
              </a:rPr>
              <a:t>英語の</a:t>
            </a:r>
            <a:r>
              <a:rPr lang="en-US" altLang="ja-JP" dirty="0">
                <a:solidFill>
                  <a:srgbClr val="FF0000"/>
                </a:solidFill>
                <a:ea typeface="ＭＳ Ｐゴシック" pitchFamily="50" charset="-128"/>
              </a:rPr>
              <a:t>dig</a:t>
            </a:r>
            <a:r>
              <a:rPr lang="ja-JP" altLang="en-US" dirty="0">
                <a:ea typeface="ＭＳ Ｐゴシック" pitchFamily="50" charset="-128"/>
              </a:rPr>
              <a:t>［動詞］</a:t>
            </a:r>
            <a:r>
              <a:rPr lang="ja-JP" altLang="en-US" dirty="0" smtClean="0">
                <a:ea typeface="ＭＳ Ｐゴシック" pitchFamily="50" charset="-128"/>
              </a:rPr>
              <a:t>は？</a:t>
            </a:r>
            <a:endParaRPr lang="en-US" altLang="ja-JP" dirty="0" smtClean="0">
              <a:ea typeface="ＭＳ Ｐゴシック" pitchFamily="50" charset="-128"/>
            </a:endParaRPr>
          </a:p>
          <a:p>
            <a:r>
              <a:rPr lang="ja-JP" altLang="en-US" dirty="0" smtClean="0">
                <a:ea typeface="ＭＳ Ｐゴシック" pitchFamily="50" charset="-128"/>
              </a:rPr>
              <a:t>「</a:t>
            </a:r>
            <a:r>
              <a:rPr lang="ja-JP" altLang="en-US" dirty="0">
                <a:ea typeface="ＭＳ Ｐゴシック" pitchFamily="50" charset="-128"/>
              </a:rPr>
              <a:t>掘り起こす、探求する、理解する」と言った意味が</a:t>
            </a:r>
            <a:r>
              <a:rPr lang="ja-JP" altLang="en-US" dirty="0" smtClean="0">
                <a:ea typeface="ＭＳ Ｐゴシック" pitchFamily="50" charset="-128"/>
              </a:rPr>
              <a:t>あり、</a:t>
            </a:r>
            <a:r>
              <a:rPr lang="ja-JP" altLang="en-US" dirty="0">
                <a:ea typeface="ＭＳ Ｐゴシック" pitchFamily="50" charset="-128"/>
              </a:rPr>
              <a:t>「防災意識を掘り返す</a:t>
            </a:r>
            <a:r>
              <a:rPr lang="ja-JP" altLang="en-US" dirty="0" smtClean="0">
                <a:ea typeface="ＭＳ Ｐゴシック" pitchFamily="50" charset="-128"/>
              </a:rPr>
              <a:t>」「</a:t>
            </a:r>
            <a:r>
              <a:rPr lang="ja-JP" altLang="en-US" dirty="0">
                <a:ea typeface="ＭＳ Ｐゴシック" pitchFamily="50" charset="-128"/>
              </a:rPr>
              <a:t>災害を理解する」といった意味も込めて、この災害図上</a:t>
            </a:r>
            <a:r>
              <a:rPr lang="ja-JP" altLang="en-US" dirty="0" smtClean="0">
                <a:ea typeface="ＭＳ Ｐゴシック" pitchFamily="50" charset="-128"/>
              </a:rPr>
              <a:t>訓練を</a:t>
            </a:r>
            <a:r>
              <a:rPr lang="ja-JP" altLang="en-US" dirty="0">
                <a:ea typeface="ＭＳ Ｐゴシック" pitchFamily="50" charset="-128"/>
              </a:rPr>
              <a:t>「ディグ」と呼んで</a:t>
            </a:r>
            <a:r>
              <a:rPr lang="ja-JP" altLang="en-US" dirty="0" smtClean="0">
                <a:ea typeface="ＭＳ Ｐゴシック" pitchFamily="50" charset="-128"/>
              </a:rPr>
              <a:t>います</a:t>
            </a:r>
            <a:endParaRPr lang="ja-JP" altLang="en-US" dirty="0">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Effect transition="in" filter="fade">
                                      <p:cBhvr>
                                        <p:cTn id="7" dur="2000"/>
                                        <p:tgtEl>
                                          <p:spTgt spid="388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8099">
                                            <p:txEl>
                                              <p:pRg st="1" end="1"/>
                                            </p:txEl>
                                          </p:spTgt>
                                        </p:tgtEl>
                                        <p:attrNameLst>
                                          <p:attrName>style.visibility</p:attrName>
                                        </p:attrNameLst>
                                      </p:cBhvr>
                                      <p:to>
                                        <p:strVal val="visible"/>
                                      </p:to>
                                    </p:set>
                                    <p:animEffect transition="in" filter="fade">
                                      <p:cBhvr>
                                        <p:cTn id="12" dur="2000"/>
                                        <p:tgtEl>
                                          <p:spTgt spid="388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8099">
                                            <p:txEl>
                                              <p:pRg st="2" end="2"/>
                                            </p:txEl>
                                          </p:spTgt>
                                        </p:tgtEl>
                                        <p:attrNameLst>
                                          <p:attrName>style.visibility</p:attrName>
                                        </p:attrNameLst>
                                      </p:cBhvr>
                                      <p:to>
                                        <p:strVal val="visible"/>
                                      </p:to>
                                    </p:set>
                                    <p:animEffect transition="in" filter="fade">
                                      <p:cBhvr>
                                        <p:cTn id="17" dur="2000"/>
                                        <p:tgtEl>
                                          <p:spTgt spid="388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8099">
                                            <p:txEl>
                                              <p:pRg st="3" end="3"/>
                                            </p:txEl>
                                          </p:spTgt>
                                        </p:tgtEl>
                                        <p:attrNameLst>
                                          <p:attrName>style.visibility</p:attrName>
                                        </p:attrNameLst>
                                      </p:cBhvr>
                                      <p:to>
                                        <p:strVal val="visible"/>
                                      </p:to>
                                    </p:set>
                                    <p:animEffect transition="in" filter="fade">
                                      <p:cBhvr>
                                        <p:cTn id="22" dur="2000"/>
                                        <p:tgtEl>
                                          <p:spTgt spid="388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8099">
                                            <p:txEl>
                                              <p:pRg st="4" end="4"/>
                                            </p:txEl>
                                          </p:spTgt>
                                        </p:tgtEl>
                                        <p:attrNameLst>
                                          <p:attrName>style.visibility</p:attrName>
                                        </p:attrNameLst>
                                      </p:cBhvr>
                                      <p:to>
                                        <p:strVal val="visible"/>
                                      </p:to>
                                    </p:set>
                                    <p:animEffect transition="in" filter="fade">
                                      <p:cBhvr>
                                        <p:cTn id="27" dur="2000"/>
                                        <p:tgtEl>
                                          <p:spTgt spid="388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8099">
                                            <p:txEl>
                                              <p:pRg st="5" end="5"/>
                                            </p:txEl>
                                          </p:spTgt>
                                        </p:tgtEl>
                                        <p:attrNameLst>
                                          <p:attrName>style.visibility</p:attrName>
                                        </p:attrNameLst>
                                      </p:cBhvr>
                                      <p:to>
                                        <p:strVal val="visible"/>
                                      </p:to>
                                    </p:set>
                                    <p:animEffect transition="in" filter="fade">
                                      <p:cBhvr>
                                        <p:cTn id="32" dur="2000"/>
                                        <p:tgtEl>
                                          <p:spTgt spid="3880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8099">
                                            <p:txEl>
                                              <p:pRg st="6" end="6"/>
                                            </p:txEl>
                                          </p:spTgt>
                                        </p:tgtEl>
                                        <p:attrNameLst>
                                          <p:attrName>style.visibility</p:attrName>
                                        </p:attrNameLst>
                                      </p:cBhvr>
                                      <p:to>
                                        <p:strVal val="visible"/>
                                      </p:to>
                                    </p:set>
                                    <p:animEffect transition="in" filter="fade">
                                      <p:cBhvr>
                                        <p:cTn id="37" dur="2000"/>
                                        <p:tgtEl>
                                          <p:spTgt spid="388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15042" name="Rectangle 2"/>
          <p:cNvSpPr>
            <a:spLocks noGrp="1" noChangeArrowheads="1"/>
          </p:cNvSpPr>
          <p:nvPr>
            <p:ph type="title"/>
          </p:nvPr>
        </p:nvSpPr>
        <p:spPr>
          <a:xfrm>
            <a:off x="827088" y="273050"/>
            <a:ext cx="4648200" cy="563563"/>
          </a:xfrm>
        </p:spPr>
        <p:txBody>
          <a:bodyPr/>
          <a:lstStyle/>
          <a:p>
            <a:r>
              <a:rPr lang="ja-JP" altLang="en-US">
                <a:solidFill>
                  <a:srgbClr val="FF0000"/>
                </a:solidFill>
                <a:ea typeface="ＭＳ Ｐゴシック" pitchFamily="50" charset="-128"/>
              </a:rPr>
              <a:t>想定範囲</a:t>
            </a:r>
          </a:p>
        </p:txBody>
      </p:sp>
      <p:sp>
        <p:nvSpPr>
          <p:cNvPr id="215043" name="Rectangle 3"/>
          <p:cNvSpPr>
            <a:spLocks noGrp="1" noChangeArrowheads="1"/>
          </p:cNvSpPr>
          <p:nvPr>
            <p:ph type="body" idx="1"/>
          </p:nvPr>
        </p:nvSpPr>
        <p:spPr>
          <a:xfrm>
            <a:off x="457200" y="1628774"/>
            <a:ext cx="8229600" cy="4608537"/>
          </a:xfrm>
        </p:spPr>
        <p:txBody>
          <a:bodyPr/>
          <a:lstStyle/>
          <a:p>
            <a:r>
              <a:rPr lang="ja-JP" altLang="en-US" dirty="0">
                <a:ea typeface="ＭＳ Ｐゴシック" pitchFamily="50" charset="-128"/>
              </a:rPr>
              <a:t>今回は、翌日</a:t>
            </a:r>
            <a:r>
              <a:rPr lang="ja-JP" altLang="en-US" dirty="0" smtClean="0">
                <a:ea typeface="ＭＳ Ｐゴシック" pitchFamily="50" charset="-128"/>
              </a:rPr>
              <a:t>の５月４日午後９時までを</a:t>
            </a:r>
            <a:r>
              <a:rPr lang="ja-JP" altLang="en-US" dirty="0">
                <a:ea typeface="ＭＳ Ｐゴシック" pitchFamily="50" charset="-128"/>
              </a:rPr>
              <a:t/>
            </a:r>
            <a:br>
              <a:rPr lang="ja-JP" altLang="en-US" dirty="0">
                <a:ea typeface="ＭＳ Ｐゴシック" pitchFamily="50" charset="-128"/>
              </a:rPr>
            </a:br>
            <a:r>
              <a:rPr lang="ja-JP" altLang="en-US" dirty="0">
                <a:ea typeface="ＭＳ Ｐゴシック" pitchFamily="50" charset="-128"/>
              </a:rPr>
              <a:t>想定し考えてみましょう</a:t>
            </a:r>
          </a:p>
          <a:p>
            <a:r>
              <a:rPr lang="ja-JP" altLang="en-US" dirty="0">
                <a:ea typeface="ＭＳ Ｐゴシック" pitchFamily="50" charset="-128"/>
              </a:rPr>
              <a:t>あまり長期間のスパンで考えると</a:t>
            </a:r>
            <a:br>
              <a:rPr lang="ja-JP" altLang="en-US" dirty="0">
                <a:ea typeface="ＭＳ Ｐゴシック" pitchFamily="50" charset="-128"/>
              </a:rPr>
            </a:br>
            <a:r>
              <a:rPr lang="ja-JP" altLang="en-US" dirty="0">
                <a:ea typeface="ＭＳ Ｐゴシック" pitchFamily="50" charset="-128"/>
              </a:rPr>
              <a:t>パニックになりますので</a:t>
            </a:r>
          </a:p>
          <a:p>
            <a:r>
              <a:rPr lang="ja-JP" altLang="en-US" dirty="0">
                <a:ea typeface="ＭＳ Ｐゴシック" pitchFamily="50" charset="-128"/>
              </a:rPr>
              <a:t>自由な発想で、おおいに盛り上げてください</a:t>
            </a:r>
          </a:p>
          <a:p>
            <a:r>
              <a:rPr lang="ja-JP" altLang="en-US" dirty="0">
                <a:ea typeface="ＭＳ Ｐゴシック" pitchFamily="50" charset="-128"/>
              </a:rPr>
              <a:t>発言は進んで行いましょう</a:t>
            </a:r>
          </a:p>
          <a:p>
            <a:r>
              <a:rPr lang="ja-JP" altLang="en-US" dirty="0">
                <a:ea typeface="ＭＳ Ｐゴシック" pitchFamily="50" charset="-128"/>
              </a:rPr>
              <a:t>ただし、しゃべりすぎに注意</a:t>
            </a:r>
            <a:r>
              <a:rPr lang="ja-JP" altLang="en-US" dirty="0" smtClean="0">
                <a:ea typeface="ＭＳ Ｐゴシック" pitchFamily="50" charset="-128"/>
              </a:rPr>
              <a:t>！</a:t>
            </a:r>
          </a:p>
          <a:p>
            <a:r>
              <a:rPr lang="ja-JP" altLang="en-US" dirty="0" smtClean="0">
                <a:ea typeface="ＭＳ Ｐゴシック" pitchFamily="50" charset="-128"/>
              </a:rPr>
              <a:t>話し上手・聞き上手になろう</a:t>
            </a:r>
            <a:endParaRPr lang="ja-JP" altLang="en-US" dirty="0">
              <a:ea typeface="ＭＳ Ｐゴシック" pitchFamily="50" charset="-128"/>
            </a:endParaRPr>
          </a:p>
          <a:p>
            <a:r>
              <a:rPr lang="ja-JP" altLang="en-US" dirty="0">
                <a:ea typeface="ＭＳ Ｐゴシック" pitchFamily="50" charset="-128"/>
              </a:rPr>
              <a:t>４分のベルで終了です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 calcmode="lin" valueType="num">
                                      <p:cBhvr>
                                        <p:cTn id="7" dur="500" fill="hold"/>
                                        <p:tgtEl>
                                          <p:spTgt spid="21504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1504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1504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15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15043">
                                            <p:txEl>
                                              <p:pRg st="1" end="1"/>
                                            </p:txEl>
                                          </p:spTgt>
                                        </p:tgtEl>
                                        <p:attrNameLst>
                                          <p:attrName>style.visibility</p:attrName>
                                        </p:attrNameLst>
                                      </p:cBhvr>
                                      <p:to>
                                        <p:strVal val="visible"/>
                                      </p:to>
                                    </p:set>
                                    <p:anim calcmode="lin" valueType="num">
                                      <p:cBhvr>
                                        <p:cTn id="15" dur="500" fill="hold"/>
                                        <p:tgtEl>
                                          <p:spTgt spid="2150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150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150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15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15043">
                                            <p:txEl>
                                              <p:pRg st="2" end="2"/>
                                            </p:txEl>
                                          </p:spTgt>
                                        </p:tgtEl>
                                        <p:attrNameLst>
                                          <p:attrName>style.visibility</p:attrName>
                                        </p:attrNameLst>
                                      </p:cBhvr>
                                      <p:to>
                                        <p:strVal val="visible"/>
                                      </p:to>
                                    </p:set>
                                    <p:anim calcmode="lin" valueType="num">
                                      <p:cBhvr>
                                        <p:cTn id="23" dur="500" fill="hold"/>
                                        <p:tgtEl>
                                          <p:spTgt spid="2150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150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150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15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15043">
                                            <p:txEl>
                                              <p:pRg st="3" end="3"/>
                                            </p:txEl>
                                          </p:spTgt>
                                        </p:tgtEl>
                                        <p:attrNameLst>
                                          <p:attrName>style.visibility</p:attrName>
                                        </p:attrNameLst>
                                      </p:cBhvr>
                                      <p:to>
                                        <p:strVal val="visible"/>
                                      </p:to>
                                    </p:set>
                                    <p:anim calcmode="lin" valueType="num">
                                      <p:cBhvr>
                                        <p:cTn id="31" dur="500" fill="hold"/>
                                        <p:tgtEl>
                                          <p:spTgt spid="21504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1504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1504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15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215043">
                                            <p:txEl>
                                              <p:pRg st="4" end="4"/>
                                            </p:txEl>
                                          </p:spTgt>
                                        </p:tgtEl>
                                        <p:attrNameLst>
                                          <p:attrName>style.visibility</p:attrName>
                                        </p:attrNameLst>
                                      </p:cBhvr>
                                      <p:to>
                                        <p:strVal val="visible"/>
                                      </p:to>
                                    </p:set>
                                    <p:anim calcmode="lin" valueType="num">
                                      <p:cBhvr>
                                        <p:cTn id="39" dur="500" fill="hold"/>
                                        <p:tgtEl>
                                          <p:spTgt spid="21504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1504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1504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150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215043">
                                            <p:txEl>
                                              <p:pRg st="5" end="5"/>
                                            </p:txEl>
                                          </p:spTgt>
                                        </p:tgtEl>
                                        <p:attrNameLst>
                                          <p:attrName>style.visibility</p:attrName>
                                        </p:attrNameLst>
                                      </p:cBhvr>
                                      <p:to>
                                        <p:strVal val="visible"/>
                                      </p:to>
                                    </p:set>
                                    <p:anim calcmode="lin" valueType="num">
                                      <p:cBhvr>
                                        <p:cTn id="47" dur="500" fill="hold"/>
                                        <p:tgtEl>
                                          <p:spTgt spid="21504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21504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21504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2150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215043">
                                            <p:txEl>
                                              <p:pRg st="6" end="6"/>
                                            </p:txEl>
                                          </p:spTgt>
                                        </p:tgtEl>
                                        <p:attrNameLst>
                                          <p:attrName>style.visibility</p:attrName>
                                        </p:attrNameLst>
                                      </p:cBhvr>
                                      <p:to>
                                        <p:strVal val="visible"/>
                                      </p:to>
                                    </p:set>
                                    <p:anim calcmode="lin" valueType="num">
                                      <p:cBhvr>
                                        <p:cTn id="55" dur="500" fill="hold"/>
                                        <p:tgtEl>
                                          <p:spTgt spid="21504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21504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21504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21504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18114" name="Rectangle 2"/>
          <p:cNvSpPr>
            <a:spLocks noGrp="1" noChangeArrowheads="1"/>
          </p:cNvSpPr>
          <p:nvPr>
            <p:ph type="title"/>
          </p:nvPr>
        </p:nvSpPr>
        <p:spPr>
          <a:xfrm>
            <a:off x="685800" y="331788"/>
            <a:ext cx="4894263" cy="563562"/>
          </a:xfrm>
        </p:spPr>
        <p:txBody>
          <a:bodyPr/>
          <a:lstStyle/>
          <a:p>
            <a:r>
              <a:rPr lang="ja-JP" altLang="en-US">
                <a:solidFill>
                  <a:srgbClr val="FF0000"/>
                </a:solidFill>
                <a:effectLst>
                  <a:outerShdw blurRad="38100" dist="38100" dir="2700000" algn="tl">
                    <a:srgbClr val="C0C0C0"/>
                  </a:outerShdw>
                </a:effectLst>
                <a:ea typeface="ＭＳ Ｐゴシック" pitchFamily="50" charset="-128"/>
              </a:rPr>
              <a:t>さぁ、あなたの状況の発表</a:t>
            </a:r>
            <a:r>
              <a:rPr lang="ja-JP" altLang="en-US">
                <a:ea typeface="ＭＳ Ｐゴシック" pitchFamily="50" charset="-128"/>
              </a:rPr>
              <a:t> </a:t>
            </a:r>
          </a:p>
        </p:txBody>
      </p:sp>
      <p:sp>
        <p:nvSpPr>
          <p:cNvPr id="218115" name="Rectangle 3"/>
          <p:cNvSpPr>
            <a:spLocks noGrp="1" noChangeArrowheads="1"/>
          </p:cNvSpPr>
          <p:nvPr>
            <p:ph type="body" idx="1"/>
          </p:nvPr>
        </p:nvSpPr>
        <p:spPr>
          <a:xfrm>
            <a:off x="519113" y="1628775"/>
            <a:ext cx="8374062" cy="4105275"/>
          </a:xfrm>
        </p:spPr>
        <p:txBody>
          <a:bodyPr/>
          <a:lstStyle/>
          <a:p>
            <a:pPr>
              <a:lnSpc>
                <a:spcPct val="90000"/>
              </a:lnSpc>
            </a:pPr>
            <a:r>
              <a:rPr lang="ja-JP" altLang="en-US" dirty="0">
                <a:ea typeface="ＭＳ Ｐゴシック" pitchFamily="50" charset="-128"/>
              </a:rPr>
              <a:t>奥さん</a:t>
            </a:r>
            <a:r>
              <a:rPr lang="ja-JP" altLang="en-US" dirty="0" smtClean="0">
                <a:ea typeface="ＭＳ Ｐゴシック" pitchFamily="50" charset="-128"/>
              </a:rPr>
              <a:t>は、昼食</a:t>
            </a:r>
            <a:r>
              <a:rPr lang="ja-JP" altLang="en-US" dirty="0">
                <a:ea typeface="ＭＳ Ｐゴシック" pitchFamily="50" charset="-128"/>
              </a:rPr>
              <a:t>の準備をしている</a:t>
            </a:r>
            <a:r>
              <a:rPr lang="ja-JP" altLang="en-US" dirty="0" smtClean="0">
                <a:ea typeface="ＭＳ Ｐゴシック" pitchFamily="50" charset="-128"/>
              </a:rPr>
              <a:t>ところ</a:t>
            </a:r>
            <a:endParaRPr lang="ja-JP" altLang="en-US" dirty="0">
              <a:ea typeface="ＭＳ Ｐゴシック" pitchFamily="50" charset="-128"/>
            </a:endParaRPr>
          </a:p>
          <a:p>
            <a:pPr>
              <a:lnSpc>
                <a:spcPct val="90000"/>
              </a:lnSpc>
            </a:pPr>
            <a:r>
              <a:rPr lang="ja-JP" altLang="en-US" dirty="0">
                <a:ea typeface="ＭＳ Ｐゴシック" pitchFamily="50" charset="-128"/>
              </a:rPr>
              <a:t>主人</a:t>
            </a:r>
            <a:r>
              <a:rPr lang="ja-JP" altLang="en-US" dirty="0" smtClean="0">
                <a:ea typeface="ＭＳ Ｐゴシック" pitchFamily="50" charset="-128"/>
              </a:rPr>
              <a:t>は、ゴロゴロ</a:t>
            </a:r>
            <a:r>
              <a:rPr lang="ja-JP" altLang="en-US" dirty="0">
                <a:ea typeface="ＭＳ Ｐゴシック" pitchFamily="50" charset="-128"/>
              </a:rPr>
              <a:t>と寝ころんでテレビを見ています</a:t>
            </a:r>
          </a:p>
          <a:p>
            <a:pPr>
              <a:lnSpc>
                <a:spcPct val="90000"/>
              </a:lnSpc>
            </a:pPr>
            <a:r>
              <a:rPr lang="ja-JP" altLang="en-US" dirty="0">
                <a:ea typeface="ＭＳ Ｐゴシック" pitchFamily="50" charset="-128"/>
              </a:rPr>
              <a:t>子どもたち２人（中学２年生・小学６年生）は</a:t>
            </a:r>
            <a:r>
              <a:rPr lang="ja-JP" altLang="en-US" dirty="0" smtClean="0">
                <a:ea typeface="ＭＳ Ｐゴシック" pitchFamily="50" charset="-128"/>
              </a:rPr>
              <a:t>、</a:t>
            </a:r>
            <a:br>
              <a:rPr lang="ja-JP" altLang="en-US" dirty="0" smtClean="0">
                <a:ea typeface="ＭＳ Ｐゴシック" pitchFamily="50" charset="-128"/>
              </a:rPr>
            </a:br>
            <a:r>
              <a:rPr lang="ja-JP" altLang="en-US" dirty="0" smtClean="0">
                <a:ea typeface="ＭＳ Ｐゴシック" pitchFamily="50" charset="-128"/>
              </a:rPr>
              <a:t>　　　　　　　　それぞれ</a:t>
            </a:r>
            <a:r>
              <a:rPr lang="ja-JP" altLang="en-US" dirty="0">
                <a:ea typeface="ＭＳ Ｐゴシック" pitchFamily="50" charset="-128"/>
              </a:rPr>
              <a:t>「塾」と「遊び」に</a:t>
            </a:r>
            <a:r>
              <a:rPr lang="ja-JP" altLang="en-US" dirty="0" smtClean="0">
                <a:ea typeface="ＭＳ Ｐゴシック" pitchFamily="50" charset="-128"/>
              </a:rPr>
              <a:t>行っています</a:t>
            </a:r>
          </a:p>
          <a:p>
            <a:pPr>
              <a:lnSpc>
                <a:spcPct val="90000"/>
              </a:lnSpc>
            </a:pPr>
            <a:r>
              <a:rPr lang="ja-JP" altLang="en-US" dirty="0" smtClean="0">
                <a:ea typeface="ＭＳ Ｐゴシック" pitchFamily="50" charset="-128"/>
              </a:rPr>
              <a:t>これら</a:t>
            </a:r>
            <a:r>
              <a:rPr lang="ja-JP" altLang="en-US" dirty="0">
                <a:ea typeface="ＭＳ Ｐゴシック" pitchFamily="50" charset="-128"/>
              </a:rPr>
              <a:t>が今日のあなたに与えられた現在の状況です</a:t>
            </a:r>
          </a:p>
          <a:p>
            <a:pPr>
              <a:lnSpc>
                <a:spcPct val="90000"/>
              </a:lnSpc>
            </a:pPr>
            <a:r>
              <a:rPr lang="ja-JP" altLang="en-US" dirty="0">
                <a:ea typeface="ＭＳ Ｐゴシック" pitchFamily="50" charset="-128"/>
              </a:rPr>
              <a:t>これらを基にゲームを進行させてください</a:t>
            </a:r>
          </a:p>
          <a:p>
            <a:pPr>
              <a:lnSpc>
                <a:spcPct val="90000"/>
              </a:lnSpc>
            </a:pPr>
            <a:r>
              <a:rPr lang="ja-JP" altLang="en-US" dirty="0">
                <a:ea typeface="ＭＳ Ｐゴシック" pitchFamily="50" charset="-128"/>
              </a:rPr>
              <a:t>では・・・・・・</a:t>
            </a:r>
          </a:p>
          <a:p>
            <a:pPr>
              <a:lnSpc>
                <a:spcPct val="90000"/>
              </a:lnSpc>
              <a:buNone/>
            </a:pPr>
            <a:endParaRPr lang="ja-JP" altLang="en-US" dirty="0">
              <a:ea typeface="ＭＳ Ｐゴシック" pitchFamily="50" charset="-128"/>
            </a:endParaRPr>
          </a:p>
          <a:p>
            <a:pPr>
              <a:lnSpc>
                <a:spcPct val="90000"/>
              </a:lnSpc>
            </a:pPr>
            <a:endParaRPr lang="en-US" altLang="ja-JP" dirty="0">
              <a:ea typeface="ＭＳ Ｐゴシック" pitchFamily="50" charset="-128"/>
            </a:endParaRPr>
          </a:p>
        </p:txBody>
      </p:sp>
      <p:sp>
        <p:nvSpPr>
          <p:cNvPr id="2" name="テキスト ボックス 1">
            <a:hlinkClick r:id="rId3" action="ppaction://hlinkfile"/>
          </p:cNvPr>
          <p:cNvSpPr txBox="1"/>
          <p:nvPr/>
        </p:nvSpPr>
        <p:spPr>
          <a:xfrm>
            <a:off x="2267745" y="5134570"/>
            <a:ext cx="4339650" cy="923330"/>
          </a:xfrm>
          <a:prstGeom prst="rect">
            <a:avLst/>
          </a:prstGeom>
          <a:noFill/>
        </p:spPr>
        <p:txBody>
          <a:bodyPr wrap="none" rtlCol="0">
            <a:spAutoFit/>
          </a:bodyPr>
          <a:lstStyle/>
          <a:p>
            <a:r>
              <a:rPr kumimoji="1" lang="ja-JP" altLang="en-US" sz="5400" dirty="0" smtClean="0">
                <a:solidFill>
                  <a:srgbClr val="FF0000"/>
                </a:solidFill>
              </a:rPr>
              <a:t>緊急地震速報</a:t>
            </a:r>
            <a:endParaRPr kumimoji="1" lang="ja-JP" altLang="en-US" sz="5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blinds(horizontal)">
                                      <p:cBhvr>
                                        <p:cTn id="7" dur="500"/>
                                        <p:tgtEl>
                                          <p:spTgt spid="218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8115">
                                            <p:txEl>
                                              <p:pRg st="1" end="1"/>
                                            </p:txEl>
                                          </p:spTgt>
                                        </p:tgtEl>
                                        <p:attrNameLst>
                                          <p:attrName>style.visibility</p:attrName>
                                        </p:attrNameLst>
                                      </p:cBhvr>
                                      <p:to>
                                        <p:strVal val="visible"/>
                                      </p:to>
                                    </p:set>
                                    <p:animEffect transition="in" filter="blinds(horizontal)">
                                      <p:cBhvr>
                                        <p:cTn id="12" dur="500"/>
                                        <p:tgtEl>
                                          <p:spTgt spid="218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8115">
                                            <p:txEl>
                                              <p:pRg st="2" end="2"/>
                                            </p:txEl>
                                          </p:spTgt>
                                        </p:tgtEl>
                                        <p:attrNameLst>
                                          <p:attrName>style.visibility</p:attrName>
                                        </p:attrNameLst>
                                      </p:cBhvr>
                                      <p:to>
                                        <p:strVal val="visible"/>
                                      </p:to>
                                    </p:set>
                                    <p:animEffect transition="in" filter="blinds(horizontal)">
                                      <p:cBhvr>
                                        <p:cTn id="17" dur="500"/>
                                        <p:tgtEl>
                                          <p:spTgt spid="218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8115">
                                            <p:txEl>
                                              <p:pRg st="3" end="3"/>
                                            </p:txEl>
                                          </p:spTgt>
                                        </p:tgtEl>
                                        <p:attrNameLst>
                                          <p:attrName>style.visibility</p:attrName>
                                        </p:attrNameLst>
                                      </p:cBhvr>
                                      <p:to>
                                        <p:strVal val="visible"/>
                                      </p:to>
                                    </p:set>
                                    <p:animEffect transition="in" filter="blinds(horizontal)">
                                      <p:cBhvr>
                                        <p:cTn id="22" dur="500"/>
                                        <p:tgtEl>
                                          <p:spTgt spid="218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8115">
                                            <p:txEl>
                                              <p:pRg st="4" end="4"/>
                                            </p:txEl>
                                          </p:spTgt>
                                        </p:tgtEl>
                                        <p:attrNameLst>
                                          <p:attrName>style.visibility</p:attrName>
                                        </p:attrNameLst>
                                      </p:cBhvr>
                                      <p:to>
                                        <p:strVal val="visible"/>
                                      </p:to>
                                    </p:set>
                                    <p:animEffect transition="in" filter="blinds(horizontal)">
                                      <p:cBhvr>
                                        <p:cTn id="27" dur="500"/>
                                        <p:tgtEl>
                                          <p:spTgt spid="218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8115">
                                            <p:txEl>
                                              <p:pRg st="5" end="5"/>
                                            </p:txEl>
                                          </p:spTgt>
                                        </p:tgtEl>
                                        <p:attrNameLst>
                                          <p:attrName>style.visibility</p:attrName>
                                        </p:attrNameLst>
                                      </p:cBhvr>
                                      <p:to>
                                        <p:strVal val="visible"/>
                                      </p:to>
                                    </p:set>
                                    <p:animEffect transition="in" filter="blinds(horizontal)">
                                      <p:cBhvr>
                                        <p:cTn id="32" dur="500"/>
                                        <p:tgtEl>
                                          <p:spTgt spid="2181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r>
              <a:rPr kumimoji="1" lang="ja-JP" altLang="en-US" sz="9600" dirty="0" smtClean="0"/>
              <a:t>地震映像</a:t>
            </a:r>
            <a:endParaRPr kumimoji="1" lang="ja-JP" altLang="en-US" sz="9600" dirty="0"/>
          </a:p>
        </p:txBody>
      </p:sp>
      <p:sp>
        <p:nvSpPr>
          <p:cNvPr id="4" name="日付プレースホルダー 3"/>
          <p:cNvSpPr>
            <a:spLocks noGrp="1"/>
          </p:cNvSpPr>
          <p:nvPr>
            <p:ph type="dt" sz="half" idx="10"/>
          </p:nvPr>
        </p:nvSpPr>
        <p:spPr/>
        <p:txBody>
          <a:bodyPr/>
          <a:lstStyle/>
          <a:p>
            <a:r>
              <a:rPr lang="en-US" altLang="ja-JP" smtClean="0"/>
              <a:t>www.greencity.gr.jp</a:t>
            </a:r>
            <a:endParaRPr lang="en-US" altLang="ja-JP"/>
          </a:p>
        </p:txBody>
      </p:sp>
    </p:spTree>
    <p:extLst>
      <p:ext uri="{BB962C8B-B14F-4D97-AF65-F5344CB8AC3E}">
        <p14:creationId xmlns:p14="http://schemas.microsoft.com/office/powerpoint/2010/main" val="982677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日付プレースホルダ 4"/>
          <p:cNvSpPr>
            <a:spLocks noGrp="1"/>
          </p:cNvSpPr>
          <p:nvPr>
            <p:ph type="dt" sz="half" idx="10"/>
          </p:nvPr>
        </p:nvSpPr>
        <p:spPr/>
        <p:txBody>
          <a:bodyPr/>
          <a:lstStyle/>
          <a:p>
            <a:r>
              <a:rPr lang="en-US" altLang="ja-JP"/>
              <a:t>www.greencity.gr.jp</a:t>
            </a:r>
          </a:p>
        </p:txBody>
      </p:sp>
      <p:sp>
        <p:nvSpPr>
          <p:cNvPr id="213001" name="Rectangle 9"/>
          <p:cNvSpPr>
            <a:spLocks noGrp="1" noChangeArrowheads="1"/>
          </p:cNvSpPr>
          <p:nvPr>
            <p:ph type="title"/>
          </p:nvPr>
        </p:nvSpPr>
        <p:spPr>
          <a:xfrm>
            <a:off x="685800" y="188640"/>
            <a:ext cx="4648200" cy="563562"/>
          </a:xfrm>
        </p:spPr>
        <p:txBody>
          <a:bodyPr/>
          <a:lstStyle/>
          <a:p>
            <a:r>
              <a:rPr kumimoji="1" lang="ja-JP" altLang="en-US" dirty="0" smtClean="0">
                <a:solidFill>
                  <a:srgbClr val="FF0000"/>
                </a:solidFill>
                <a:latin typeface="Comic Sans MS" pitchFamily="66" charset="0"/>
                <a:ea typeface="ＤＦ特太ゴシック体" pitchFamily="1" charset="-128"/>
              </a:rPr>
              <a:t>地震発生！</a:t>
            </a:r>
            <a:endParaRPr lang="ja-JP" altLang="ja-JP" dirty="0">
              <a:ea typeface="ＭＳ Ｐゴシック" pitchFamily="50" charset="-128"/>
            </a:endParaRPr>
          </a:p>
        </p:txBody>
      </p:sp>
      <p:sp>
        <p:nvSpPr>
          <p:cNvPr id="212995" name="Rectangle 3"/>
          <p:cNvSpPr>
            <a:spLocks noGrp="1" noChangeArrowheads="1"/>
          </p:cNvSpPr>
          <p:nvPr>
            <p:ph type="body" sz="half" idx="1"/>
          </p:nvPr>
        </p:nvSpPr>
        <p:spPr>
          <a:xfrm>
            <a:off x="827088" y="1412875"/>
            <a:ext cx="7849368" cy="5100638"/>
          </a:xfrm>
        </p:spPr>
        <p:txBody>
          <a:bodyPr/>
          <a:lstStyle/>
          <a:p>
            <a:pPr>
              <a:lnSpc>
                <a:spcPct val="90000"/>
              </a:lnSpc>
              <a:buFont typeface="Wingdings" pitchFamily="2" charset="2"/>
              <a:buNone/>
            </a:pPr>
            <a:r>
              <a:rPr lang="ja-JP" altLang="en-US" dirty="0" smtClean="0">
                <a:solidFill>
                  <a:srgbClr val="FF0000"/>
                </a:solidFill>
                <a:ea typeface="ＭＳ Ｐゴシック" pitchFamily="50" charset="-128"/>
              </a:rPr>
              <a:t>平成</a:t>
            </a:r>
            <a:r>
              <a:rPr lang="en-US" altLang="ja-JP" dirty="0" smtClean="0">
                <a:solidFill>
                  <a:srgbClr val="FF0000"/>
                </a:solidFill>
                <a:ea typeface="ＭＳ Ｐゴシック" pitchFamily="50" charset="-128"/>
              </a:rPr>
              <a:t>27</a:t>
            </a:r>
            <a:r>
              <a:rPr lang="ja-JP" altLang="en-US" dirty="0" smtClean="0">
                <a:solidFill>
                  <a:srgbClr val="FF0000"/>
                </a:solidFill>
                <a:ea typeface="ＭＳ Ｐゴシック" pitchFamily="50" charset="-128"/>
              </a:rPr>
              <a:t>年</a:t>
            </a:r>
            <a:r>
              <a:rPr lang="en-US" altLang="ja-JP" dirty="0" smtClean="0">
                <a:solidFill>
                  <a:srgbClr val="FF0000"/>
                </a:solidFill>
                <a:ea typeface="ＭＳ Ｐゴシック" pitchFamily="50" charset="-128"/>
              </a:rPr>
              <a:t>5</a:t>
            </a:r>
            <a:r>
              <a:rPr lang="ja-JP" altLang="en-US" dirty="0" smtClean="0">
                <a:solidFill>
                  <a:srgbClr val="FF0000"/>
                </a:solidFill>
                <a:ea typeface="ＭＳ Ｐゴシック" pitchFamily="50" charset="-128"/>
              </a:rPr>
              <a:t>月</a:t>
            </a:r>
            <a:r>
              <a:rPr lang="en-US" altLang="ja-JP" dirty="0" smtClean="0">
                <a:solidFill>
                  <a:srgbClr val="FF0000"/>
                </a:solidFill>
                <a:ea typeface="ＭＳ Ｐゴシック" pitchFamily="50" charset="-128"/>
              </a:rPr>
              <a:t>4</a:t>
            </a:r>
            <a:r>
              <a:rPr lang="ja-JP" altLang="en-US" dirty="0" smtClean="0">
                <a:solidFill>
                  <a:srgbClr val="FF0000"/>
                </a:solidFill>
                <a:ea typeface="ＭＳ Ｐゴシック" pitchFamily="50" charset="-128"/>
              </a:rPr>
              <a:t>日（祝・月）午後１：００</a:t>
            </a:r>
            <a:endParaRPr lang="ja-JP" altLang="en-US" dirty="0">
              <a:solidFill>
                <a:srgbClr val="FF0000"/>
              </a:solidFill>
              <a:ea typeface="ＭＳ Ｐゴシック" pitchFamily="50" charset="-128"/>
            </a:endParaRPr>
          </a:p>
          <a:p>
            <a:pPr>
              <a:lnSpc>
                <a:spcPct val="90000"/>
              </a:lnSpc>
              <a:buFont typeface="Wingdings" pitchFamily="2" charset="2"/>
              <a:buNone/>
            </a:pPr>
            <a:r>
              <a:rPr lang="ja-JP" altLang="en-US" dirty="0" smtClean="0">
                <a:solidFill>
                  <a:srgbClr val="000000"/>
                </a:solidFill>
                <a:effectLst>
                  <a:outerShdw blurRad="38100" dist="38100" dir="2700000" algn="tl">
                    <a:srgbClr val="C0C0C0"/>
                  </a:outerShdw>
                </a:effectLst>
                <a:ea typeface="ＭＳ Ｐゴシック" pitchFamily="50" charset="-128"/>
              </a:rPr>
              <a:t>高知県沖から宮崎県までの長い震源域</a:t>
            </a:r>
            <a:endParaRPr lang="ja-JP" altLang="en-US" dirty="0">
              <a:solidFill>
                <a:srgbClr val="000000"/>
              </a:solidFill>
              <a:effectLst>
                <a:outerShdw blurRad="38100" dist="38100" dir="2700000" algn="tl">
                  <a:srgbClr val="C0C0C0"/>
                </a:outerShdw>
              </a:effectLst>
              <a:ea typeface="ＭＳ Ｐゴシック" pitchFamily="50" charset="-128"/>
            </a:endParaRPr>
          </a:p>
          <a:p>
            <a:pPr>
              <a:lnSpc>
                <a:spcPct val="90000"/>
              </a:lnSpc>
              <a:buFont typeface="Wingdings" pitchFamily="2" charset="2"/>
              <a:buNone/>
            </a:pPr>
            <a:r>
              <a:rPr lang="en-US" altLang="ja-JP" dirty="0" smtClean="0">
                <a:solidFill>
                  <a:srgbClr val="FF0000"/>
                </a:solidFill>
                <a:effectLst>
                  <a:outerShdw blurRad="38100" dist="38100" dir="2700000" algn="tl">
                    <a:srgbClr val="C0C0C0"/>
                  </a:outerShdw>
                </a:effectLst>
                <a:ea typeface="ＭＳ Ｐゴシック" pitchFamily="50" charset="-128"/>
              </a:rPr>
              <a:t>M8.4</a:t>
            </a:r>
            <a:r>
              <a:rPr lang="ja-JP" altLang="en-US" dirty="0" smtClean="0">
                <a:solidFill>
                  <a:srgbClr val="000000"/>
                </a:solidFill>
                <a:effectLst>
                  <a:outerShdw blurRad="38100" dist="38100" dir="2700000" algn="tl">
                    <a:srgbClr val="C0C0C0"/>
                  </a:outerShdw>
                </a:effectLst>
                <a:ea typeface="ＭＳ Ｐゴシック" pitchFamily="50" charset="-128"/>
              </a:rPr>
              <a:t>の地震</a:t>
            </a:r>
            <a:r>
              <a:rPr lang="ja-JP" altLang="en-US" dirty="0">
                <a:solidFill>
                  <a:srgbClr val="000000"/>
                </a:solidFill>
                <a:effectLst>
                  <a:outerShdw blurRad="38100" dist="38100" dir="2700000" algn="tl">
                    <a:srgbClr val="C0C0C0"/>
                  </a:outerShdw>
                </a:effectLst>
                <a:ea typeface="ＭＳ Ｐゴシック" pitchFamily="50" charset="-128"/>
              </a:rPr>
              <a:t>が</a:t>
            </a:r>
            <a:r>
              <a:rPr lang="ja-JP" altLang="en-US" dirty="0" smtClean="0">
                <a:solidFill>
                  <a:srgbClr val="000000"/>
                </a:solidFill>
                <a:effectLst>
                  <a:outerShdw blurRad="38100" dist="38100" dir="2700000" algn="tl">
                    <a:srgbClr val="C0C0C0"/>
                  </a:outerShdw>
                </a:effectLst>
                <a:ea typeface="ＭＳ Ｐゴシック" pitchFamily="50" charset="-128"/>
              </a:rPr>
              <a:t>発生！</a:t>
            </a:r>
            <a:endParaRPr lang="ja-JP" altLang="en-US" dirty="0">
              <a:solidFill>
                <a:srgbClr val="000000"/>
              </a:solidFill>
              <a:effectLst>
                <a:outerShdw blurRad="38100" dist="38100" dir="2700000" algn="tl">
                  <a:srgbClr val="C0C0C0"/>
                </a:outerShdw>
              </a:effectLst>
              <a:ea typeface="ＭＳ Ｐゴシック" pitchFamily="50" charset="-128"/>
            </a:endParaRPr>
          </a:p>
          <a:p>
            <a:pPr>
              <a:lnSpc>
                <a:spcPct val="90000"/>
              </a:lnSpc>
              <a:buFont typeface="Wingdings" pitchFamily="2" charset="2"/>
              <a:buNone/>
            </a:pPr>
            <a:r>
              <a:rPr lang="ja-JP" altLang="en-US" dirty="0" smtClean="0">
                <a:solidFill>
                  <a:srgbClr val="000000"/>
                </a:solidFill>
                <a:effectLst>
                  <a:outerShdw blurRad="38100" dist="38100" dir="2700000" algn="tl">
                    <a:srgbClr val="C0C0C0"/>
                  </a:outerShdw>
                </a:effectLst>
                <a:ea typeface="ＭＳ Ｐゴシック" pitchFamily="50" charset="-128"/>
              </a:rPr>
              <a:t>加古川市南部が</a:t>
            </a:r>
            <a:r>
              <a:rPr lang="ja-JP" altLang="en-US" dirty="0">
                <a:solidFill>
                  <a:srgbClr val="FF0000"/>
                </a:solidFill>
                <a:effectLst>
                  <a:outerShdw blurRad="38100" dist="38100" dir="2700000" algn="tl">
                    <a:srgbClr val="C0C0C0"/>
                  </a:outerShdw>
                </a:effectLst>
                <a:ea typeface="ＭＳ Ｐゴシック" pitchFamily="50" charset="-128"/>
              </a:rPr>
              <a:t>震度</a:t>
            </a:r>
            <a:r>
              <a:rPr lang="en-US" altLang="ja-JP" dirty="0">
                <a:solidFill>
                  <a:srgbClr val="FF0000"/>
                </a:solidFill>
                <a:effectLst>
                  <a:outerShdw blurRad="38100" dist="38100" dir="2700000" algn="tl">
                    <a:srgbClr val="C0C0C0"/>
                  </a:outerShdw>
                </a:effectLst>
                <a:ea typeface="ＭＳ Ｐゴシック" pitchFamily="50" charset="-128"/>
              </a:rPr>
              <a:t>6</a:t>
            </a:r>
            <a:r>
              <a:rPr lang="ja-JP" altLang="en-US" dirty="0">
                <a:solidFill>
                  <a:srgbClr val="FF0000"/>
                </a:solidFill>
                <a:effectLst>
                  <a:outerShdw blurRad="38100" dist="38100" dir="2700000" algn="tl">
                    <a:srgbClr val="C0C0C0"/>
                  </a:outerShdw>
                </a:effectLst>
                <a:ea typeface="ＭＳ Ｐゴシック" pitchFamily="50" charset="-128"/>
              </a:rPr>
              <a:t>強</a:t>
            </a:r>
            <a:r>
              <a:rPr lang="ja-JP" altLang="en-US" dirty="0">
                <a:solidFill>
                  <a:srgbClr val="000000"/>
                </a:solidFill>
                <a:effectLst>
                  <a:outerShdw blurRad="38100" dist="38100" dir="2700000" algn="tl">
                    <a:srgbClr val="C0C0C0"/>
                  </a:outerShdw>
                </a:effectLst>
                <a:ea typeface="ＭＳ Ｐゴシック" pitchFamily="50" charset="-128"/>
              </a:rPr>
              <a:t>の強い揺れを</a:t>
            </a:r>
            <a:r>
              <a:rPr lang="ja-JP" altLang="en-US" dirty="0" smtClean="0">
                <a:solidFill>
                  <a:srgbClr val="000000"/>
                </a:solidFill>
                <a:effectLst>
                  <a:outerShdw blurRad="38100" dist="38100" dir="2700000" algn="tl">
                    <a:srgbClr val="C0C0C0"/>
                  </a:outerShdw>
                </a:effectLst>
                <a:ea typeface="ＭＳ Ｐゴシック" pitchFamily="50" charset="-128"/>
              </a:rPr>
              <a:t>感じ</a:t>
            </a:r>
          </a:p>
          <a:p>
            <a:pPr>
              <a:lnSpc>
                <a:spcPct val="90000"/>
              </a:lnSpc>
              <a:buFont typeface="Wingdings" pitchFamily="2" charset="2"/>
              <a:buNone/>
            </a:pPr>
            <a:r>
              <a:rPr lang="ja-JP" altLang="en-US" dirty="0" smtClean="0">
                <a:solidFill>
                  <a:srgbClr val="000000"/>
                </a:solidFill>
                <a:effectLst>
                  <a:outerShdw blurRad="38100" dist="38100" dir="2700000" algn="tl">
                    <a:srgbClr val="C0C0C0"/>
                  </a:outerShdw>
                </a:effectLst>
                <a:ea typeface="ＭＳ Ｐゴシック" pitchFamily="50" charset="-128"/>
              </a:rPr>
              <a:t>市内全域で</a:t>
            </a:r>
            <a:r>
              <a:rPr lang="ja-JP" altLang="en-US" dirty="0" smtClean="0">
                <a:solidFill>
                  <a:srgbClr val="FF0000"/>
                </a:solidFill>
                <a:effectLst>
                  <a:outerShdw blurRad="38100" dist="38100" dir="2700000" algn="tl">
                    <a:srgbClr val="C0C0C0"/>
                  </a:outerShdw>
                </a:effectLst>
                <a:ea typeface="ＭＳ Ｐゴシック" pitchFamily="50" charset="-128"/>
              </a:rPr>
              <a:t>震度</a:t>
            </a:r>
            <a:r>
              <a:rPr lang="en-US" altLang="ja-JP" dirty="0" smtClean="0">
                <a:solidFill>
                  <a:srgbClr val="FF0000"/>
                </a:solidFill>
                <a:effectLst>
                  <a:outerShdw blurRad="38100" dist="38100" dir="2700000" algn="tl">
                    <a:srgbClr val="C0C0C0"/>
                  </a:outerShdw>
                </a:effectLst>
                <a:ea typeface="ＭＳ Ｐゴシック" pitchFamily="50" charset="-128"/>
              </a:rPr>
              <a:t>6</a:t>
            </a:r>
            <a:r>
              <a:rPr lang="ja-JP" altLang="en-US" dirty="0" smtClean="0">
                <a:solidFill>
                  <a:srgbClr val="FF0000"/>
                </a:solidFill>
                <a:effectLst>
                  <a:outerShdw blurRad="38100" dist="38100" dir="2700000" algn="tl">
                    <a:srgbClr val="C0C0C0"/>
                  </a:outerShdw>
                </a:effectLst>
                <a:ea typeface="ＭＳ Ｐゴシック" pitchFamily="50" charset="-128"/>
              </a:rPr>
              <a:t>弱</a:t>
            </a:r>
            <a:r>
              <a:rPr lang="ja-JP" altLang="en-US" dirty="0" smtClean="0">
                <a:solidFill>
                  <a:srgbClr val="000000"/>
                </a:solidFill>
                <a:effectLst>
                  <a:outerShdw blurRad="38100" dist="38100" dir="2700000" algn="tl">
                    <a:srgbClr val="C0C0C0"/>
                  </a:outerShdw>
                </a:effectLst>
                <a:ea typeface="ＭＳ Ｐゴシック" pitchFamily="50" charset="-128"/>
              </a:rPr>
              <a:t>の揺れを感じました</a:t>
            </a:r>
            <a:endParaRPr lang="ja-JP" altLang="en-US" dirty="0">
              <a:solidFill>
                <a:srgbClr val="000000"/>
              </a:solidFill>
              <a:effectLst>
                <a:outerShdw blurRad="38100" dist="38100" dir="2700000" algn="tl">
                  <a:srgbClr val="C0C0C0"/>
                </a:outerShdw>
              </a:effectLst>
              <a:ea typeface="ＭＳ Ｐゴシック" pitchFamily="50" charset="-128"/>
            </a:endParaRPr>
          </a:p>
          <a:p>
            <a:pPr>
              <a:lnSpc>
                <a:spcPct val="90000"/>
              </a:lnSpc>
              <a:buFont typeface="Wingdings" pitchFamily="2" charset="2"/>
              <a:buNone/>
            </a:pPr>
            <a:r>
              <a:rPr lang="ja-JP" altLang="en-US" dirty="0">
                <a:solidFill>
                  <a:srgbClr val="000000"/>
                </a:solidFill>
                <a:effectLst>
                  <a:outerShdw blurRad="38100" dist="38100" dir="2700000" algn="tl">
                    <a:srgbClr val="C0C0C0"/>
                  </a:outerShdw>
                </a:effectLst>
                <a:ea typeface="ＭＳ Ｐゴシック" pitchFamily="50" charset="-128"/>
              </a:rPr>
              <a:t>市街地全域でガス</a:t>
            </a:r>
            <a:r>
              <a:rPr lang="ja-JP" altLang="en-US" dirty="0" smtClean="0">
                <a:solidFill>
                  <a:srgbClr val="000000"/>
                </a:solidFill>
                <a:effectLst>
                  <a:outerShdw blurRad="38100" dist="38100" dir="2700000" algn="tl">
                    <a:srgbClr val="C0C0C0"/>
                  </a:outerShdw>
                </a:effectLst>
                <a:ea typeface="ＭＳ Ｐゴシック" pitchFamily="50" charset="-128"/>
              </a:rPr>
              <a:t>、水道</a:t>
            </a:r>
            <a:r>
              <a:rPr lang="ja-JP" altLang="en-US" dirty="0">
                <a:solidFill>
                  <a:srgbClr val="000000"/>
                </a:solidFill>
                <a:effectLst>
                  <a:outerShdw blurRad="38100" dist="38100" dir="2700000" algn="tl">
                    <a:srgbClr val="C0C0C0"/>
                  </a:outerShdw>
                </a:effectLst>
                <a:ea typeface="ＭＳ Ｐゴシック" pitchFamily="50" charset="-128"/>
              </a:rPr>
              <a:t>の供給が</a:t>
            </a:r>
            <a:r>
              <a:rPr lang="ja-JP" altLang="en-US" dirty="0" smtClean="0">
                <a:solidFill>
                  <a:srgbClr val="000000"/>
                </a:solidFill>
                <a:effectLst>
                  <a:outerShdw blurRad="38100" dist="38100" dir="2700000" algn="tl">
                    <a:srgbClr val="C0C0C0"/>
                  </a:outerShdw>
                </a:effectLst>
                <a:ea typeface="ＭＳ Ｐゴシック" pitchFamily="50" charset="-128"/>
              </a:rPr>
              <a:t>停止</a:t>
            </a:r>
            <a:endParaRPr lang="ja-JP" altLang="en-US" dirty="0">
              <a:solidFill>
                <a:srgbClr val="000000"/>
              </a:solidFill>
              <a:effectLst>
                <a:outerShdw blurRad="38100" dist="38100" dir="2700000" algn="tl">
                  <a:srgbClr val="C0C0C0"/>
                </a:outerShdw>
              </a:effectLst>
              <a:ea typeface="ＭＳ Ｐゴシック" pitchFamily="50" charset="-128"/>
            </a:endParaRPr>
          </a:p>
          <a:p>
            <a:pPr>
              <a:lnSpc>
                <a:spcPct val="90000"/>
              </a:lnSpc>
              <a:buFont typeface="Wingdings" pitchFamily="2" charset="2"/>
              <a:buNone/>
            </a:pPr>
            <a:r>
              <a:rPr lang="ja-JP" altLang="en-US" dirty="0">
                <a:solidFill>
                  <a:srgbClr val="000000"/>
                </a:solidFill>
                <a:effectLst>
                  <a:outerShdw blurRad="38100" dist="38100" dir="2700000" algn="tl">
                    <a:srgbClr val="C0C0C0"/>
                  </a:outerShdw>
                </a:effectLst>
                <a:ea typeface="ＭＳ Ｐゴシック" pitchFamily="50" charset="-128"/>
              </a:rPr>
              <a:t>大半の地域で停電</a:t>
            </a:r>
          </a:p>
          <a:p>
            <a:pPr>
              <a:lnSpc>
                <a:spcPct val="90000"/>
              </a:lnSpc>
              <a:buFont typeface="Wingdings" pitchFamily="2" charset="2"/>
              <a:buNone/>
            </a:pPr>
            <a:r>
              <a:rPr lang="ja-JP" altLang="en-US" dirty="0">
                <a:solidFill>
                  <a:srgbClr val="000000"/>
                </a:solidFill>
                <a:effectLst>
                  <a:outerShdw blurRad="38100" dist="38100" dir="2700000" algn="tl">
                    <a:srgbClr val="C0C0C0"/>
                  </a:outerShdw>
                </a:effectLst>
                <a:ea typeface="ＭＳ Ｐゴシック" pitchFamily="50" charset="-128"/>
              </a:rPr>
              <a:t>震源は</a:t>
            </a:r>
            <a:r>
              <a:rPr lang="ja-JP" altLang="en-US" dirty="0" smtClean="0">
                <a:solidFill>
                  <a:srgbClr val="000000"/>
                </a:solidFill>
                <a:effectLst>
                  <a:outerShdw blurRad="38100" dist="38100" dir="2700000" algn="tl">
                    <a:srgbClr val="C0C0C0"/>
                  </a:outerShdw>
                </a:effectLst>
                <a:ea typeface="ＭＳ Ｐゴシック" pitchFamily="50" charset="-128"/>
              </a:rPr>
              <a:t>、南海トラフと</a:t>
            </a:r>
            <a:r>
              <a:rPr lang="ja-JP" altLang="en-US" dirty="0">
                <a:solidFill>
                  <a:srgbClr val="000000"/>
                </a:solidFill>
                <a:effectLst>
                  <a:outerShdw blurRad="38100" dist="38100" dir="2700000" algn="tl">
                    <a:srgbClr val="C0C0C0"/>
                  </a:outerShdw>
                </a:effectLst>
                <a:ea typeface="ＭＳ Ｐゴシック" pitchFamily="50" charset="-128"/>
              </a:rPr>
              <a:t>推定される　</a:t>
            </a:r>
            <a:r>
              <a:rPr lang="ja-JP" altLang="en-US" dirty="0">
                <a:effectLst>
                  <a:outerShdw blurRad="38100" dist="38100" dir="2700000" algn="tl">
                    <a:srgbClr val="C0C0C0"/>
                  </a:outerShdw>
                </a:effectLst>
                <a:ea typeface="ＭＳ Ｐゴシック" pitchFamily="50"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2995">
                                            <p:txEl>
                                              <p:pRg st="0" end="0"/>
                                            </p:txEl>
                                          </p:spTgt>
                                        </p:tgtEl>
                                        <p:attrNameLst>
                                          <p:attrName>style.visibility</p:attrName>
                                        </p:attrNameLst>
                                      </p:cBhvr>
                                      <p:to>
                                        <p:strVal val="visible"/>
                                      </p:to>
                                    </p:set>
                                    <p:anim calcmode="discrete" valueType="clr">
                                      <p:cBhvr override="childStyle">
                                        <p:cTn id="7" dur="80"/>
                                        <p:tgtEl>
                                          <p:spTgt spid="2129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299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12995">
                                            <p:txEl>
                                              <p:pRg st="0" end="0"/>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12995">
                                            <p:txEl>
                                              <p:pRg st="1" end="1"/>
                                            </p:txEl>
                                          </p:spTgt>
                                        </p:tgtEl>
                                        <p:attrNameLst>
                                          <p:attrName>style.visibility</p:attrName>
                                        </p:attrNameLst>
                                      </p:cBhvr>
                                      <p:to>
                                        <p:strVal val="visible"/>
                                      </p:to>
                                    </p:set>
                                    <p:anim calcmode="discrete" valueType="clr">
                                      <p:cBhvr override="childStyle">
                                        <p:cTn id="14" dur="80"/>
                                        <p:tgtEl>
                                          <p:spTgt spid="2129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1299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12995">
                                            <p:txEl>
                                              <p:pRg st="1" end="1"/>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12995">
                                            <p:txEl>
                                              <p:pRg st="2" end="2"/>
                                            </p:txEl>
                                          </p:spTgt>
                                        </p:tgtEl>
                                        <p:attrNameLst>
                                          <p:attrName>style.visibility</p:attrName>
                                        </p:attrNameLst>
                                      </p:cBhvr>
                                      <p:to>
                                        <p:strVal val="visible"/>
                                      </p:to>
                                    </p:set>
                                    <p:anim calcmode="discrete" valueType="clr">
                                      <p:cBhvr override="childStyle">
                                        <p:cTn id="21" dur="80"/>
                                        <p:tgtEl>
                                          <p:spTgt spid="21299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1299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12995">
                                            <p:txEl>
                                              <p:pRg st="2" end="2"/>
                                            </p:txEl>
                                          </p:spTgt>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12995">
                                            <p:txEl>
                                              <p:pRg st="3" end="3"/>
                                            </p:txEl>
                                          </p:spTgt>
                                        </p:tgtEl>
                                        <p:attrNameLst>
                                          <p:attrName>style.visibility</p:attrName>
                                        </p:attrNameLst>
                                      </p:cBhvr>
                                      <p:to>
                                        <p:strVal val="visible"/>
                                      </p:to>
                                    </p:set>
                                    <p:anim calcmode="discrete" valueType="clr">
                                      <p:cBhvr override="childStyle">
                                        <p:cTn id="28" dur="80"/>
                                        <p:tgtEl>
                                          <p:spTgt spid="21299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2995">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12995">
                                            <p:txEl>
                                              <p:pRg st="3" end="3"/>
                                            </p:txEl>
                                          </p:spTgt>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type.wav"/>
                                        </p:tgtEl>
                                      </p:cMediaNode>
                                    </p:audio>
                                  </p:sub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12995">
                                            <p:txEl>
                                              <p:pRg st="4" end="4"/>
                                            </p:txEl>
                                          </p:spTgt>
                                        </p:tgtEl>
                                        <p:attrNameLst>
                                          <p:attrName>style.visibility</p:attrName>
                                        </p:attrNameLst>
                                      </p:cBhvr>
                                      <p:to>
                                        <p:strVal val="visible"/>
                                      </p:to>
                                    </p:set>
                                    <p:anim calcmode="discrete" valueType="clr">
                                      <p:cBhvr override="childStyle">
                                        <p:cTn id="35" dur="80"/>
                                        <p:tgtEl>
                                          <p:spTgt spid="21299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12995">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12995">
                                            <p:txEl>
                                              <p:pRg st="4" end="4"/>
                                            </p:txEl>
                                          </p:spTgt>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3" name="type.wav"/>
                                        </p:tgtEl>
                                      </p:cMediaNode>
                                    </p:audio>
                                  </p:sub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12995">
                                            <p:txEl>
                                              <p:pRg st="5" end="5"/>
                                            </p:txEl>
                                          </p:spTgt>
                                        </p:tgtEl>
                                        <p:attrNameLst>
                                          <p:attrName>style.visibility</p:attrName>
                                        </p:attrNameLst>
                                      </p:cBhvr>
                                      <p:to>
                                        <p:strVal val="visible"/>
                                      </p:to>
                                    </p:set>
                                    <p:anim calcmode="discrete" valueType="clr">
                                      <p:cBhvr override="childStyle">
                                        <p:cTn id="42" dur="80"/>
                                        <p:tgtEl>
                                          <p:spTgt spid="21299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2995">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212995">
                                            <p:txEl>
                                              <p:pRg st="5" end="5"/>
                                            </p:txEl>
                                          </p:spTgt>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3" name="type.wav"/>
                                        </p:tgtEl>
                                      </p:cMediaNode>
                                    </p:audio>
                                  </p:sub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212995">
                                            <p:txEl>
                                              <p:pRg st="6" end="6"/>
                                            </p:txEl>
                                          </p:spTgt>
                                        </p:tgtEl>
                                        <p:attrNameLst>
                                          <p:attrName>style.visibility</p:attrName>
                                        </p:attrNameLst>
                                      </p:cBhvr>
                                      <p:to>
                                        <p:strVal val="visible"/>
                                      </p:to>
                                    </p:set>
                                    <p:anim calcmode="discrete" valueType="clr">
                                      <p:cBhvr override="childStyle">
                                        <p:cTn id="49" dur="80"/>
                                        <p:tgtEl>
                                          <p:spTgt spid="21299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12995">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212995">
                                            <p:txEl>
                                              <p:pRg st="6" end="6"/>
                                            </p:txEl>
                                          </p:spTgt>
                                        </p:tgtEl>
                                        <p:attrNameLst>
                                          <p:attrName>fill.type</p:attrName>
                                        </p:attrNameLst>
                                      </p:cBhvr>
                                      <p:to>
                                        <p:strVal val="solid"/>
                                      </p:to>
                                    </p:set>
                                  </p:childTnLst>
                                  <p:subTnLst>
                                    <p:audio>
                                      <p:cMediaNode>
                                        <p:cTn display="0" masterRel="sameClick">
                                          <p:stCondLst>
                                            <p:cond evt="begin" delay="0">
                                              <p:tn val="47"/>
                                            </p:cond>
                                          </p:stCondLst>
                                          <p:endCondLst>
                                            <p:cond evt="onStopAudio" delay="0">
                                              <p:tgtEl>
                                                <p:sldTgt/>
                                              </p:tgtEl>
                                            </p:cond>
                                          </p:endCondLst>
                                        </p:cTn>
                                        <p:tgtEl>
                                          <p:sndTgt r:embed="rId3" name="type.wav"/>
                                        </p:tgtEl>
                                      </p:cMediaNode>
                                    </p:audio>
                                  </p:sub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212995">
                                            <p:txEl>
                                              <p:pRg st="7" end="7"/>
                                            </p:txEl>
                                          </p:spTgt>
                                        </p:tgtEl>
                                        <p:attrNameLst>
                                          <p:attrName>style.visibility</p:attrName>
                                        </p:attrNameLst>
                                      </p:cBhvr>
                                      <p:to>
                                        <p:strVal val="visible"/>
                                      </p:to>
                                    </p:set>
                                    <p:anim calcmode="discrete" valueType="clr">
                                      <p:cBhvr override="childStyle">
                                        <p:cTn id="56" dur="80"/>
                                        <p:tgtEl>
                                          <p:spTgt spid="212995">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212995">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212995">
                                            <p:txEl>
                                              <p:pRg st="7" end="7"/>
                                            </p:txEl>
                                          </p:spTgt>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3"/>
          <p:cNvSpPr>
            <a:spLocks noGrp="1"/>
          </p:cNvSpPr>
          <p:nvPr>
            <p:ph type="dt" sz="half" idx="10"/>
          </p:nvPr>
        </p:nvSpPr>
        <p:spPr/>
        <p:txBody>
          <a:bodyPr/>
          <a:lstStyle/>
          <a:p>
            <a:r>
              <a:rPr lang="en-US" altLang="ja-JP"/>
              <a:t>www.greencity.gr.jp</a:t>
            </a:r>
          </a:p>
        </p:txBody>
      </p:sp>
      <p:sp>
        <p:nvSpPr>
          <p:cNvPr id="147458" name="Rectangle 2"/>
          <p:cNvSpPr>
            <a:spLocks noGrp="1" noChangeArrowheads="1"/>
          </p:cNvSpPr>
          <p:nvPr>
            <p:ph type="title"/>
          </p:nvPr>
        </p:nvSpPr>
        <p:spPr>
          <a:xfrm>
            <a:off x="684213" y="476250"/>
            <a:ext cx="4648200" cy="215900"/>
          </a:xfrm>
        </p:spPr>
        <p:txBody>
          <a:bodyPr/>
          <a:lstStyle/>
          <a:p>
            <a:r>
              <a:rPr lang="ja-JP" altLang="en-US" sz="2800">
                <a:solidFill>
                  <a:srgbClr val="FF0000"/>
                </a:solidFill>
                <a:ea typeface="ＭＳ Ｐゴシック" pitchFamily="50" charset="-128"/>
              </a:rPr>
              <a:t>災　害　想　定　カ　ー　ド　０</a:t>
            </a:r>
            <a:r>
              <a:rPr lang="ja-JP" altLang="en-US" sz="2800">
                <a:ea typeface="ＭＳ Ｐゴシック" pitchFamily="50" charset="-128"/>
              </a:rPr>
              <a:t> </a:t>
            </a:r>
          </a:p>
        </p:txBody>
      </p:sp>
      <p:sp>
        <p:nvSpPr>
          <p:cNvPr id="147459" name="Rectangle 3"/>
          <p:cNvSpPr>
            <a:spLocks noGrp="1" noChangeArrowheads="1"/>
          </p:cNvSpPr>
          <p:nvPr>
            <p:ph type="body" idx="1"/>
          </p:nvPr>
        </p:nvSpPr>
        <p:spPr>
          <a:xfrm>
            <a:off x="539750" y="1080000"/>
            <a:ext cx="8136706" cy="3887787"/>
          </a:xfrm>
        </p:spPr>
        <p:txBody>
          <a:bodyPr/>
          <a:lstStyle/>
          <a:p>
            <a:pPr>
              <a:lnSpc>
                <a:spcPct val="90000"/>
              </a:lnSpc>
              <a:buNone/>
            </a:pPr>
            <a:r>
              <a:rPr lang="ja-JP" altLang="en-US" dirty="0">
                <a:solidFill>
                  <a:srgbClr val="FF0000"/>
                </a:solidFill>
                <a:ea typeface="ＭＳ Ｐゴシック" pitchFamily="50" charset="-128"/>
              </a:rPr>
              <a:t>平成</a:t>
            </a:r>
            <a:r>
              <a:rPr lang="en-US" altLang="ja-JP" dirty="0">
                <a:solidFill>
                  <a:srgbClr val="FF0000"/>
                </a:solidFill>
                <a:ea typeface="ＭＳ Ｐゴシック" pitchFamily="50" charset="-128"/>
              </a:rPr>
              <a:t>27</a:t>
            </a:r>
            <a:r>
              <a:rPr lang="ja-JP" altLang="en-US" dirty="0">
                <a:solidFill>
                  <a:srgbClr val="FF0000"/>
                </a:solidFill>
                <a:ea typeface="ＭＳ Ｐゴシック" pitchFamily="50" charset="-128"/>
              </a:rPr>
              <a:t>年</a:t>
            </a:r>
            <a:r>
              <a:rPr lang="en-US" altLang="ja-JP" dirty="0">
                <a:solidFill>
                  <a:srgbClr val="FF0000"/>
                </a:solidFill>
                <a:ea typeface="ＭＳ Ｐゴシック" pitchFamily="50" charset="-128"/>
              </a:rPr>
              <a:t>5</a:t>
            </a:r>
            <a:r>
              <a:rPr lang="ja-JP" altLang="en-US" dirty="0">
                <a:solidFill>
                  <a:srgbClr val="FF0000"/>
                </a:solidFill>
                <a:ea typeface="ＭＳ Ｐゴシック" pitchFamily="50" charset="-128"/>
              </a:rPr>
              <a:t>月</a:t>
            </a:r>
            <a:r>
              <a:rPr lang="en-US" altLang="ja-JP" dirty="0">
                <a:solidFill>
                  <a:srgbClr val="FF0000"/>
                </a:solidFill>
                <a:ea typeface="ＭＳ Ｐゴシック" pitchFamily="50" charset="-128"/>
              </a:rPr>
              <a:t>4</a:t>
            </a:r>
            <a:r>
              <a:rPr lang="ja-JP" altLang="en-US" dirty="0">
                <a:solidFill>
                  <a:srgbClr val="FF0000"/>
                </a:solidFill>
                <a:ea typeface="ＭＳ Ｐゴシック" pitchFamily="50" charset="-128"/>
              </a:rPr>
              <a:t>日（祝・月</a:t>
            </a:r>
            <a:r>
              <a:rPr lang="ja-JP" altLang="en-US" dirty="0" smtClean="0">
                <a:solidFill>
                  <a:srgbClr val="FF0000"/>
                </a:solidFill>
                <a:ea typeface="ＭＳ Ｐゴシック" pitchFamily="50" charset="-128"/>
              </a:rPr>
              <a:t>）</a:t>
            </a:r>
            <a:endParaRPr lang="ja-JP" altLang="en-US" dirty="0">
              <a:solidFill>
                <a:srgbClr val="FF0000"/>
              </a:solidFill>
              <a:ea typeface="ＭＳ Ｐゴシック" pitchFamily="50" charset="-128"/>
            </a:endParaRPr>
          </a:p>
          <a:p>
            <a:r>
              <a:rPr lang="ja-JP" altLang="en-US" dirty="0">
                <a:solidFill>
                  <a:srgbClr val="FF0000"/>
                </a:solidFill>
                <a:ea typeface="ＭＳ Ｐゴシック" pitchFamily="50" charset="-128"/>
              </a:rPr>
              <a:t>午後</a:t>
            </a:r>
            <a:r>
              <a:rPr lang="ja-JP" altLang="en-US" dirty="0" smtClean="0">
                <a:solidFill>
                  <a:srgbClr val="FF0000"/>
                </a:solidFill>
                <a:ea typeface="ＭＳ Ｐゴシック" pitchFamily="50" charset="-128"/>
              </a:rPr>
              <a:t>１：００</a:t>
            </a:r>
            <a:endParaRPr lang="en-US" altLang="ja-JP" dirty="0" smtClean="0">
              <a:solidFill>
                <a:srgbClr val="FF0000"/>
              </a:solidFill>
              <a:ea typeface="ＭＳ Ｐゴシック" pitchFamily="50" charset="-128"/>
            </a:endParaRPr>
          </a:p>
          <a:p>
            <a:r>
              <a:rPr lang="ja-JP" altLang="en-US" dirty="0" smtClean="0">
                <a:solidFill>
                  <a:srgbClr val="FF0000"/>
                </a:solidFill>
                <a:effectLst>
                  <a:outerShdw blurRad="38100" dist="38100" dir="2700000" algn="tl">
                    <a:srgbClr val="C0C0C0"/>
                  </a:outerShdw>
                </a:effectLst>
                <a:ea typeface="ＭＳ Ｐゴシック" pitchFamily="50" charset="-128"/>
              </a:rPr>
              <a:t>地震</a:t>
            </a:r>
            <a:r>
              <a:rPr lang="ja-JP" altLang="en-US" dirty="0">
                <a:solidFill>
                  <a:srgbClr val="FF0000"/>
                </a:solidFill>
                <a:effectLst>
                  <a:outerShdw blurRad="38100" dist="38100" dir="2700000" algn="tl">
                    <a:srgbClr val="C0C0C0"/>
                  </a:outerShdw>
                </a:effectLst>
                <a:ea typeface="ＭＳ Ｐゴシック" pitchFamily="50" charset="-128"/>
              </a:rPr>
              <a:t>発生</a:t>
            </a:r>
          </a:p>
          <a:p>
            <a:r>
              <a:rPr lang="ja-JP" altLang="en-US" dirty="0" smtClean="0">
                <a:ea typeface="ＭＳ Ｐゴシック" pitchFamily="50" charset="-128"/>
              </a:rPr>
              <a:t>揺れ</a:t>
            </a:r>
            <a:r>
              <a:rPr lang="ja-JP" altLang="en-US" dirty="0">
                <a:ea typeface="ＭＳ Ｐゴシック" pitchFamily="50" charset="-128"/>
              </a:rPr>
              <a:t>を感じたあなた</a:t>
            </a:r>
            <a:r>
              <a:rPr lang="ja-JP" altLang="en-US" dirty="0" smtClean="0">
                <a:ea typeface="ＭＳ Ｐゴシック" pitchFamily="50" charset="-128"/>
              </a:rPr>
              <a:t>は、まず</a:t>
            </a:r>
            <a:r>
              <a:rPr lang="ja-JP" altLang="en-US" dirty="0">
                <a:ea typeface="ＭＳ Ｐゴシック" pitchFamily="50" charset="-128"/>
              </a:rPr>
              <a:t>始めに何をしますか？</a:t>
            </a:r>
          </a:p>
          <a:p>
            <a:r>
              <a:rPr lang="ja-JP" altLang="en-US" dirty="0">
                <a:solidFill>
                  <a:srgbClr val="0000FF"/>
                </a:solidFill>
                <a:ea typeface="ＭＳ Ｐゴシック" pitchFamily="50" charset="-128"/>
              </a:rPr>
              <a:t>ひと言ずつ</a:t>
            </a:r>
            <a:r>
              <a:rPr lang="ja-JP" altLang="en-US" dirty="0" smtClean="0">
                <a:solidFill>
                  <a:srgbClr val="0000FF"/>
                </a:solidFill>
                <a:ea typeface="ＭＳ Ｐゴシック" pitchFamily="50" charset="-128"/>
              </a:rPr>
              <a:t>、グループ内</a:t>
            </a:r>
            <a:r>
              <a:rPr lang="ja-JP" altLang="en-US" dirty="0">
                <a:solidFill>
                  <a:srgbClr val="0000FF"/>
                </a:solidFill>
                <a:ea typeface="ＭＳ Ｐゴシック" pitchFamily="50" charset="-128"/>
              </a:rPr>
              <a:t>で順番に</a:t>
            </a:r>
            <a:r>
              <a:rPr lang="ja-JP" altLang="en-US" dirty="0" smtClean="0">
                <a:solidFill>
                  <a:srgbClr val="0000FF"/>
                </a:solidFill>
                <a:ea typeface="ＭＳ Ｐゴシック" pitchFamily="50" charset="-128"/>
              </a:rPr>
              <a:t>、簡潔</a:t>
            </a:r>
            <a:r>
              <a:rPr lang="ja-JP" altLang="en-US" dirty="0">
                <a:solidFill>
                  <a:srgbClr val="0000FF"/>
                </a:solidFill>
                <a:ea typeface="ＭＳ Ｐゴシック" pitchFamily="50" charset="-128"/>
              </a:rPr>
              <a:t>にお話し</a:t>
            </a:r>
            <a:r>
              <a:rPr lang="ja-JP" altLang="en-US" dirty="0" smtClean="0">
                <a:solidFill>
                  <a:srgbClr val="0000FF"/>
                </a:solidFill>
                <a:ea typeface="ＭＳ Ｐゴシック" pitchFamily="50" charset="-128"/>
              </a:rPr>
              <a:t>ください</a:t>
            </a:r>
          </a:p>
          <a:p>
            <a:r>
              <a:rPr lang="ja-JP" altLang="en-US" dirty="0" smtClean="0">
                <a:solidFill>
                  <a:srgbClr val="0000FF"/>
                </a:solidFill>
                <a:ea typeface="ＭＳ Ｐゴシック" pitchFamily="50" charset="-128"/>
              </a:rPr>
              <a:t>では、どうぞ</a:t>
            </a:r>
            <a:endParaRPr lang="ja-JP" altLang="en-US" dirty="0">
              <a:solidFill>
                <a:srgbClr val="0000FF"/>
              </a:solidFill>
              <a:ea typeface="ＭＳ Ｐゴシック" pitchFamily="50" charset="-128"/>
            </a:endParaRPr>
          </a:p>
        </p:txBody>
      </p:sp>
      <p:sp>
        <p:nvSpPr>
          <p:cNvPr id="147460" name="Text Box 4"/>
          <p:cNvSpPr txBox="1">
            <a:spLocks noChangeArrowheads="1"/>
          </p:cNvSpPr>
          <p:nvPr/>
        </p:nvSpPr>
        <p:spPr bwMode="auto">
          <a:xfrm>
            <a:off x="350838" y="6099175"/>
            <a:ext cx="454025" cy="366713"/>
          </a:xfrm>
          <a:prstGeom prst="rect">
            <a:avLst/>
          </a:prstGeom>
          <a:noFill/>
          <a:ln w="9525">
            <a:noFill/>
            <a:miter lim="800000"/>
            <a:headEnd/>
            <a:tailEnd/>
          </a:ln>
          <a:effectLst/>
        </p:spPr>
        <p:txBody>
          <a:bodyPr wrap="none">
            <a:spAutoFit/>
          </a:bodyPr>
          <a:lstStyle/>
          <a:p>
            <a:pPr algn="l"/>
            <a:r>
              <a:rPr lang="ja-JP" altLang="en-US"/>
              <a:t>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147459">
                                            <p:txEl>
                                              <p:pRg st="0" end="0"/>
                                            </p:txEl>
                                          </p:spTgt>
                                        </p:tgtEl>
                                        <p:attrNameLst>
                                          <p:attrName>style.visibility</p:attrName>
                                        </p:attrNameLst>
                                      </p:cBhvr>
                                      <p:to>
                                        <p:strVal val="visible"/>
                                      </p:to>
                                    </p:set>
                                    <p:anim calcmode="lin" valueType="num">
                                      <p:cBhvr additive="base">
                                        <p:cTn id="7" dur="500" fill="hold"/>
                                        <p:tgtEl>
                                          <p:spTgt spid="147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type="lt">
                                    <p:tmPct val="0"/>
                                  </p:iterate>
                                  <p:childTnLst>
                                    <p:set>
                                      <p:cBhvr>
                                        <p:cTn id="12" dur="1" fill="hold">
                                          <p:stCondLst>
                                            <p:cond delay="0"/>
                                          </p:stCondLst>
                                        </p:cTn>
                                        <p:tgtEl>
                                          <p:spTgt spid="147459">
                                            <p:txEl>
                                              <p:pRg st="1" end="1"/>
                                            </p:txEl>
                                          </p:spTgt>
                                        </p:tgtEl>
                                        <p:attrNameLst>
                                          <p:attrName>style.visibility</p:attrName>
                                        </p:attrNameLst>
                                      </p:cBhvr>
                                      <p:to>
                                        <p:strVal val="visible"/>
                                      </p:to>
                                    </p:set>
                                    <p:anim calcmode="lin" valueType="num">
                                      <p:cBhvr additive="base">
                                        <p:cTn id="13" dur="500" fill="hold"/>
                                        <p:tgtEl>
                                          <p:spTgt spid="147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7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type="lt">
                                    <p:tmPct val="0"/>
                                  </p:iterate>
                                  <p:childTnLst>
                                    <p:set>
                                      <p:cBhvr>
                                        <p:cTn id="18" dur="1" fill="hold">
                                          <p:stCondLst>
                                            <p:cond delay="0"/>
                                          </p:stCondLst>
                                        </p:cTn>
                                        <p:tgtEl>
                                          <p:spTgt spid="147459">
                                            <p:txEl>
                                              <p:pRg st="2" end="2"/>
                                            </p:txEl>
                                          </p:spTgt>
                                        </p:tgtEl>
                                        <p:attrNameLst>
                                          <p:attrName>style.visibility</p:attrName>
                                        </p:attrNameLst>
                                      </p:cBhvr>
                                      <p:to>
                                        <p:strVal val="visible"/>
                                      </p:to>
                                    </p:set>
                                    <p:anim calcmode="lin" valueType="num">
                                      <p:cBhvr additive="base">
                                        <p:cTn id="19" dur="500" fill="hold"/>
                                        <p:tgtEl>
                                          <p:spTgt spid="147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7459">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32" presetClass="emph" presetSubtype="0" fill="hold" nodeType="afterEffect">
                                  <p:stCondLst>
                                    <p:cond delay="0"/>
                                  </p:stCondLst>
                                  <p:iterate type="lt">
                                    <p:tmPct val="0"/>
                                  </p:iterate>
                                  <p:childTnLst>
                                    <p:animClr clrSpc="rgb" dir="cw">
                                      <p:cBhvr override="childStyle">
                                        <p:cTn id="23" dur="100" fill="hold"/>
                                        <p:tgtEl>
                                          <p:spTgt spid="147459">
                                            <p:txEl>
                                              <p:pRg st="2" end="2"/>
                                            </p:txEl>
                                          </p:spTgt>
                                        </p:tgtEl>
                                        <p:attrNameLst>
                                          <p:attrName>style.color</p:attrName>
                                        </p:attrNameLst>
                                      </p:cBhvr>
                                      <p:to>
                                        <a:schemeClr val="accent2"/>
                                      </p:to>
                                    </p:animClr>
                                    <p:animClr clrSpc="rgb" dir="cw">
                                      <p:cBhvr>
                                        <p:cTn id="24" dur="100" fill="hold"/>
                                        <p:tgtEl>
                                          <p:spTgt spid="147459">
                                            <p:txEl>
                                              <p:pRg st="2" end="2"/>
                                            </p:txEl>
                                          </p:spTgt>
                                        </p:tgtEl>
                                        <p:attrNameLst>
                                          <p:attrName>fillcolor</p:attrName>
                                        </p:attrNameLst>
                                      </p:cBhvr>
                                      <p:to>
                                        <a:schemeClr val="accent2"/>
                                      </p:to>
                                    </p:animClr>
                                    <p:set>
                                      <p:cBhvr>
                                        <p:cTn id="25" dur="100" fill="hold"/>
                                        <p:tgtEl>
                                          <p:spTgt spid="147459">
                                            <p:txEl>
                                              <p:pRg st="2" end="2"/>
                                            </p:txEl>
                                          </p:spTgt>
                                        </p:tgtEl>
                                        <p:attrNameLst>
                                          <p:attrName>fill.type</p:attrName>
                                        </p:attrNameLst>
                                      </p:cBhvr>
                                      <p:to>
                                        <p:strVal val="solid"/>
                                      </p:to>
                                    </p:set>
                                    <p:set>
                                      <p:cBhvr>
                                        <p:cTn id="26" dur="100" fill="hold"/>
                                        <p:tgtEl>
                                          <p:spTgt spid="147459">
                                            <p:txEl>
                                              <p:pRg st="2" end="2"/>
                                            </p:txEl>
                                          </p:spTgt>
                                        </p:tgtEl>
                                        <p:attrNameLst>
                                          <p:attrName>fill.on</p:attrName>
                                        </p:attrNameLst>
                                      </p:cBhvr>
                                      <p:to>
                                        <p:strVal val="true"/>
                                      </p:to>
                                    </p:set>
                                    <p:animRot by="120000">
                                      <p:cBhvr>
                                        <p:cTn id="27" dur="100" fill="hold">
                                          <p:stCondLst>
                                            <p:cond delay="0"/>
                                          </p:stCondLst>
                                        </p:cTn>
                                        <p:tgtEl>
                                          <p:spTgt spid="147459">
                                            <p:txEl>
                                              <p:pRg st="2" end="2"/>
                                            </p:txEl>
                                          </p:spTgt>
                                        </p:tgtEl>
                                        <p:attrNameLst>
                                          <p:attrName>r</p:attrName>
                                        </p:attrNameLst>
                                      </p:cBhvr>
                                    </p:animRot>
                                    <p:animRot by="-240000">
                                      <p:cBhvr>
                                        <p:cTn id="28" dur="200" fill="hold">
                                          <p:stCondLst>
                                            <p:cond delay="200"/>
                                          </p:stCondLst>
                                        </p:cTn>
                                        <p:tgtEl>
                                          <p:spTgt spid="147459">
                                            <p:txEl>
                                              <p:pRg st="2" end="2"/>
                                            </p:txEl>
                                          </p:spTgt>
                                        </p:tgtEl>
                                        <p:attrNameLst>
                                          <p:attrName>r</p:attrName>
                                        </p:attrNameLst>
                                      </p:cBhvr>
                                    </p:animRot>
                                    <p:animRot by="240000">
                                      <p:cBhvr>
                                        <p:cTn id="29" dur="200" fill="hold">
                                          <p:stCondLst>
                                            <p:cond delay="400"/>
                                          </p:stCondLst>
                                        </p:cTn>
                                        <p:tgtEl>
                                          <p:spTgt spid="147459">
                                            <p:txEl>
                                              <p:pRg st="2" end="2"/>
                                            </p:txEl>
                                          </p:spTgt>
                                        </p:tgtEl>
                                        <p:attrNameLst>
                                          <p:attrName>r</p:attrName>
                                        </p:attrNameLst>
                                      </p:cBhvr>
                                    </p:animRot>
                                    <p:animRot by="-240000">
                                      <p:cBhvr>
                                        <p:cTn id="30" dur="200" fill="hold">
                                          <p:stCondLst>
                                            <p:cond delay="600"/>
                                          </p:stCondLst>
                                        </p:cTn>
                                        <p:tgtEl>
                                          <p:spTgt spid="147459">
                                            <p:txEl>
                                              <p:pRg st="2" end="2"/>
                                            </p:txEl>
                                          </p:spTgt>
                                        </p:tgtEl>
                                        <p:attrNameLst>
                                          <p:attrName>r</p:attrName>
                                        </p:attrNameLst>
                                      </p:cBhvr>
                                    </p:animRot>
                                    <p:animRot by="120000">
                                      <p:cBhvr>
                                        <p:cTn id="31" dur="200" fill="hold">
                                          <p:stCondLst>
                                            <p:cond delay="800"/>
                                          </p:stCondLst>
                                        </p:cTn>
                                        <p:tgtEl>
                                          <p:spTgt spid="147459">
                                            <p:txEl>
                                              <p:pRg st="2" end="2"/>
                                            </p:txEl>
                                          </p:spTgt>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1" nodeType="clickEffect">
                                  <p:stCondLst>
                                    <p:cond delay="0"/>
                                  </p:stCondLst>
                                  <p:iterate type="lt">
                                    <p:tmPct val="0"/>
                                  </p:iterate>
                                  <p:childTnLst>
                                    <p:set>
                                      <p:cBhvr>
                                        <p:cTn id="35" dur="1" fill="hold">
                                          <p:stCondLst>
                                            <p:cond delay="0"/>
                                          </p:stCondLst>
                                        </p:cTn>
                                        <p:tgtEl>
                                          <p:spTgt spid="147459">
                                            <p:txEl>
                                              <p:pRg st="3" end="3"/>
                                            </p:txEl>
                                          </p:spTgt>
                                        </p:tgtEl>
                                        <p:attrNameLst>
                                          <p:attrName>style.visibility</p:attrName>
                                        </p:attrNameLst>
                                      </p:cBhvr>
                                      <p:to>
                                        <p:strVal val="visible"/>
                                      </p:to>
                                    </p:set>
                                    <p:anim calcmode="lin" valueType="num">
                                      <p:cBhvr additive="base">
                                        <p:cTn id="36" dur="500" fill="hold"/>
                                        <p:tgtEl>
                                          <p:spTgt spid="147459">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47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1" nodeType="clickEffect">
                                  <p:stCondLst>
                                    <p:cond delay="0"/>
                                  </p:stCondLst>
                                  <p:iterate type="lt">
                                    <p:tmPct val="0"/>
                                  </p:iterate>
                                  <p:childTnLst>
                                    <p:set>
                                      <p:cBhvr>
                                        <p:cTn id="41" dur="1" fill="hold">
                                          <p:stCondLst>
                                            <p:cond delay="0"/>
                                          </p:stCondLst>
                                        </p:cTn>
                                        <p:tgtEl>
                                          <p:spTgt spid="147459">
                                            <p:txEl>
                                              <p:pRg st="4" end="4"/>
                                            </p:txEl>
                                          </p:spTgt>
                                        </p:tgtEl>
                                        <p:attrNameLst>
                                          <p:attrName>style.visibility</p:attrName>
                                        </p:attrNameLst>
                                      </p:cBhvr>
                                      <p:to>
                                        <p:strVal val="visible"/>
                                      </p:to>
                                    </p:set>
                                    <p:anim calcmode="lin" valueType="num">
                                      <p:cBhvr additive="base">
                                        <p:cTn id="42" dur="500" fill="hold"/>
                                        <p:tgtEl>
                                          <p:spTgt spid="147459">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47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iterate type="lt">
                                    <p:tmPct val="0"/>
                                  </p:iterate>
                                  <p:childTnLst>
                                    <p:set>
                                      <p:cBhvr>
                                        <p:cTn id="47" dur="1" fill="hold">
                                          <p:stCondLst>
                                            <p:cond delay="0"/>
                                          </p:stCondLst>
                                        </p:cTn>
                                        <p:tgtEl>
                                          <p:spTgt spid="147459">
                                            <p:txEl>
                                              <p:pRg st="5" end="5"/>
                                            </p:txEl>
                                          </p:spTgt>
                                        </p:tgtEl>
                                        <p:attrNameLst>
                                          <p:attrName>style.visibility</p:attrName>
                                        </p:attrNameLst>
                                      </p:cBhvr>
                                      <p:to>
                                        <p:strVal val="visible"/>
                                      </p:to>
                                    </p:set>
                                    <p:anim calcmode="lin" valueType="num">
                                      <p:cBhvr additive="base">
                                        <p:cTn id="48" dur="500" fill="hold"/>
                                        <p:tgtEl>
                                          <p:spTgt spid="147459">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74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1"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77506" name="Rectangle 2"/>
          <p:cNvSpPr>
            <a:spLocks noGrp="1" noChangeArrowheads="1"/>
          </p:cNvSpPr>
          <p:nvPr>
            <p:ph type="title"/>
          </p:nvPr>
        </p:nvSpPr>
        <p:spPr>
          <a:xfrm>
            <a:off x="684213" y="369888"/>
            <a:ext cx="4648200" cy="215900"/>
          </a:xfrm>
        </p:spPr>
        <p:txBody>
          <a:bodyPr/>
          <a:lstStyle/>
          <a:p>
            <a:r>
              <a:rPr lang="ja-JP" altLang="en-US" sz="2800" dirty="0">
                <a:solidFill>
                  <a:srgbClr val="FF0000"/>
                </a:solidFill>
                <a:ea typeface="ＭＳ Ｐゴシック" pitchFamily="50" charset="-128"/>
              </a:rPr>
              <a:t>災　害　想　定　カ　ー　ド　１</a:t>
            </a:r>
            <a:r>
              <a:rPr lang="ja-JP" altLang="en-US" sz="2800" dirty="0">
                <a:ea typeface="ＭＳ Ｐゴシック" pitchFamily="50" charset="-128"/>
              </a:rPr>
              <a:t> </a:t>
            </a:r>
          </a:p>
        </p:txBody>
      </p:sp>
      <p:sp>
        <p:nvSpPr>
          <p:cNvPr id="277507" name="Rectangle 3"/>
          <p:cNvSpPr>
            <a:spLocks noGrp="1" noChangeArrowheads="1"/>
          </p:cNvSpPr>
          <p:nvPr>
            <p:ph type="body" idx="1"/>
          </p:nvPr>
        </p:nvSpPr>
        <p:spPr>
          <a:xfrm>
            <a:off x="540000" y="1080000"/>
            <a:ext cx="7767638" cy="4248150"/>
          </a:xfrm>
        </p:spPr>
        <p:txBody>
          <a:bodyPr/>
          <a:lstStyle/>
          <a:p>
            <a:r>
              <a:rPr lang="ja-JP" altLang="en-US" dirty="0">
                <a:solidFill>
                  <a:srgbClr val="FF0000"/>
                </a:solidFill>
                <a:ea typeface="ＭＳ Ｐゴシック" pitchFamily="50" charset="-128"/>
              </a:rPr>
              <a:t>平成</a:t>
            </a:r>
            <a:r>
              <a:rPr lang="en-US" altLang="ja-JP" dirty="0">
                <a:solidFill>
                  <a:srgbClr val="FF0000"/>
                </a:solidFill>
                <a:ea typeface="ＭＳ Ｐゴシック" pitchFamily="50" charset="-128"/>
              </a:rPr>
              <a:t>27</a:t>
            </a:r>
            <a:r>
              <a:rPr lang="ja-JP" altLang="en-US" dirty="0">
                <a:solidFill>
                  <a:srgbClr val="FF0000"/>
                </a:solidFill>
                <a:ea typeface="ＭＳ Ｐゴシック" pitchFamily="50" charset="-128"/>
              </a:rPr>
              <a:t>年</a:t>
            </a:r>
            <a:r>
              <a:rPr lang="en-US" altLang="ja-JP" dirty="0">
                <a:solidFill>
                  <a:srgbClr val="FF0000"/>
                </a:solidFill>
                <a:ea typeface="ＭＳ Ｐゴシック" pitchFamily="50" charset="-128"/>
              </a:rPr>
              <a:t>5</a:t>
            </a:r>
            <a:r>
              <a:rPr lang="ja-JP" altLang="en-US" dirty="0">
                <a:solidFill>
                  <a:srgbClr val="FF0000"/>
                </a:solidFill>
                <a:ea typeface="ＭＳ Ｐゴシック" pitchFamily="50" charset="-128"/>
              </a:rPr>
              <a:t>月</a:t>
            </a:r>
            <a:r>
              <a:rPr lang="en-US" altLang="ja-JP" dirty="0">
                <a:solidFill>
                  <a:srgbClr val="FF0000"/>
                </a:solidFill>
                <a:ea typeface="ＭＳ Ｐゴシック" pitchFamily="50" charset="-128"/>
              </a:rPr>
              <a:t>4</a:t>
            </a:r>
            <a:r>
              <a:rPr lang="ja-JP" altLang="en-US" dirty="0">
                <a:solidFill>
                  <a:srgbClr val="FF0000"/>
                </a:solidFill>
                <a:ea typeface="ＭＳ Ｐゴシック" pitchFamily="50" charset="-128"/>
              </a:rPr>
              <a:t>日（祝・月</a:t>
            </a:r>
            <a:r>
              <a:rPr lang="ja-JP" altLang="en-US" dirty="0" smtClean="0">
                <a:solidFill>
                  <a:srgbClr val="FF0000"/>
                </a:solidFill>
                <a:ea typeface="ＭＳ Ｐゴシック" pitchFamily="50" charset="-128"/>
              </a:rPr>
              <a:t>）</a:t>
            </a:r>
          </a:p>
          <a:p>
            <a:r>
              <a:rPr lang="ja-JP" altLang="en-US" dirty="0" smtClean="0">
                <a:solidFill>
                  <a:srgbClr val="FF0000"/>
                </a:solidFill>
                <a:ea typeface="ＭＳ Ｐゴシック" pitchFamily="50" charset="-128"/>
              </a:rPr>
              <a:t>　</a:t>
            </a:r>
            <a:r>
              <a:rPr lang="ja-JP" altLang="en-US" dirty="0" smtClean="0">
                <a:solidFill>
                  <a:srgbClr val="0000FF"/>
                </a:solidFill>
                <a:ea typeface="ＭＳ Ｐゴシック" pitchFamily="50" charset="-128"/>
              </a:rPr>
              <a:t>午後１：０５</a:t>
            </a:r>
            <a:endParaRPr lang="ja-JP" altLang="en-US" dirty="0">
              <a:solidFill>
                <a:srgbClr val="0000FF"/>
              </a:solidFill>
              <a:ea typeface="ＭＳ Ｐゴシック" pitchFamily="50" charset="-128"/>
            </a:endParaRPr>
          </a:p>
          <a:p>
            <a:r>
              <a:rPr lang="ja-JP" altLang="en-US" dirty="0" smtClean="0">
                <a:ea typeface="ＭＳ Ｐゴシック" pitchFamily="50" charset="-128"/>
              </a:rPr>
              <a:t>揺れ</a:t>
            </a:r>
            <a:r>
              <a:rPr lang="ja-JP" altLang="en-US" dirty="0">
                <a:ea typeface="ＭＳ Ｐゴシック" pitchFamily="50" charset="-128"/>
              </a:rPr>
              <a:t>は収まったよう</a:t>
            </a:r>
            <a:r>
              <a:rPr lang="ja-JP" altLang="en-US" dirty="0" smtClean="0">
                <a:ea typeface="ＭＳ Ｐゴシック" pitchFamily="50" charset="-128"/>
              </a:rPr>
              <a:t>です</a:t>
            </a:r>
            <a:endParaRPr lang="ja-JP" altLang="en-US" dirty="0">
              <a:ea typeface="ＭＳ Ｐゴシック" pitchFamily="50" charset="-128"/>
            </a:endParaRPr>
          </a:p>
          <a:p>
            <a:r>
              <a:rPr lang="ja-JP" altLang="en-US" dirty="0" smtClean="0">
                <a:ea typeface="ＭＳ Ｐゴシック" pitchFamily="50" charset="-128"/>
              </a:rPr>
              <a:t>どう</a:t>
            </a:r>
            <a:r>
              <a:rPr lang="ja-JP" altLang="en-US" dirty="0">
                <a:ea typeface="ＭＳ Ｐゴシック" pitchFamily="50" charset="-128"/>
              </a:rPr>
              <a:t>やら家の中は、物が散乱</a:t>
            </a:r>
            <a:r>
              <a:rPr lang="ja-JP" altLang="en-US" dirty="0" smtClean="0">
                <a:ea typeface="ＭＳ Ｐゴシック" pitchFamily="50" charset="-128"/>
              </a:rPr>
              <a:t>し、足</a:t>
            </a:r>
            <a:r>
              <a:rPr lang="ja-JP" altLang="en-US" dirty="0">
                <a:ea typeface="ＭＳ Ｐゴシック" pitchFamily="50" charset="-128"/>
              </a:rPr>
              <a:t>の踏み場もない状態のようです</a:t>
            </a:r>
          </a:p>
          <a:p>
            <a:r>
              <a:rPr lang="ja-JP" altLang="en-US" dirty="0" smtClean="0">
                <a:ea typeface="ＭＳ Ｐゴシック" pitchFamily="50" charset="-128"/>
              </a:rPr>
              <a:t>この状況の中で、まず、あなたはどうしますか？</a:t>
            </a:r>
          </a:p>
          <a:p>
            <a:r>
              <a:rPr lang="ja-JP" altLang="en-US" dirty="0" smtClean="0">
                <a:solidFill>
                  <a:srgbClr val="0000FF"/>
                </a:solidFill>
                <a:ea typeface="ＭＳ Ｐゴシック" pitchFamily="50" charset="-128"/>
              </a:rPr>
              <a:t>ひと言ずつ、グループ内で順番に簡潔にお話しください</a:t>
            </a:r>
          </a:p>
          <a:p>
            <a:endParaRPr lang="ja-JP" altLang="en-US" dirty="0">
              <a:ea typeface="ＭＳ Ｐゴシック" pitchFamily="50" charset="-128"/>
            </a:endParaRPr>
          </a:p>
          <a:p>
            <a:endParaRPr lang="ja-JP" altLang="en-US" dirty="0">
              <a:ea typeface="ＭＳ Ｐゴシック" pitchFamily="50" charset="-128"/>
            </a:endParaRPr>
          </a:p>
          <a:p>
            <a:endParaRPr lang="en-US" altLang="ja-JP" dirty="0">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277507">
                                            <p:txEl>
                                              <p:pRg st="0" end="0"/>
                                            </p:txEl>
                                          </p:spTgt>
                                        </p:tgtEl>
                                        <p:attrNameLst>
                                          <p:attrName>style.visibility</p:attrName>
                                        </p:attrNameLst>
                                      </p:cBhvr>
                                      <p:to>
                                        <p:strVal val="visible"/>
                                      </p:to>
                                    </p:set>
                                    <p:anim calcmode="lin" valueType="num">
                                      <p:cBhvr additive="base">
                                        <p:cTn id="7" dur="500" fill="hold"/>
                                        <p:tgtEl>
                                          <p:spTgt spid="277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7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0"/>
                                  </p:iterate>
                                  <p:childTnLst>
                                    <p:set>
                                      <p:cBhvr>
                                        <p:cTn id="12" dur="1" fill="hold">
                                          <p:stCondLst>
                                            <p:cond delay="0"/>
                                          </p:stCondLst>
                                        </p:cTn>
                                        <p:tgtEl>
                                          <p:spTgt spid="277507">
                                            <p:txEl>
                                              <p:pRg st="1" end="1"/>
                                            </p:txEl>
                                          </p:spTgt>
                                        </p:tgtEl>
                                        <p:attrNameLst>
                                          <p:attrName>style.visibility</p:attrName>
                                        </p:attrNameLst>
                                      </p:cBhvr>
                                      <p:to>
                                        <p:strVal val="visible"/>
                                      </p:to>
                                    </p:set>
                                    <p:anim calcmode="lin" valueType="num">
                                      <p:cBhvr additive="base">
                                        <p:cTn id="13" dur="500" fill="hold"/>
                                        <p:tgtEl>
                                          <p:spTgt spid="277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7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lt">
                                    <p:tmPct val="0"/>
                                  </p:iterate>
                                  <p:childTnLst>
                                    <p:set>
                                      <p:cBhvr>
                                        <p:cTn id="18" dur="1" fill="hold">
                                          <p:stCondLst>
                                            <p:cond delay="0"/>
                                          </p:stCondLst>
                                        </p:cTn>
                                        <p:tgtEl>
                                          <p:spTgt spid="277507">
                                            <p:txEl>
                                              <p:pRg st="2" end="2"/>
                                            </p:txEl>
                                          </p:spTgt>
                                        </p:tgtEl>
                                        <p:attrNameLst>
                                          <p:attrName>style.visibility</p:attrName>
                                        </p:attrNameLst>
                                      </p:cBhvr>
                                      <p:to>
                                        <p:strVal val="visible"/>
                                      </p:to>
                                    </p:set>
                                    <p:anim calcmode="lin" valueType="num">
                                      <p:cBhvr additive="base">
                                        <p:cTn id="19" dur="500" fill="hold"/>
                                        <p:tgtEl>
                                          <p:spTgt spid="277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7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lt">
                                    <p:tmPct val="0"/>
                                  </p:iterate>
                                  <p:childTnLst>
                                    <p:set>
                                      <p:cBhvr>
                                        <p:cTn id="24" dur="1" fill="hold">
                                          <p:stCondLst>
                                            <p:cond delay="0"/>
                                          </p:stCondLst>
                                        </p:cTn>
                                        <p:tgtEl>
                                          <p:spTgt spid="277507">
                                            <p:txEl>
                                              <p:pRg st="3" end="3"/>
                                            </p:txEl>
                                          </p:spTgt>
                                        </p:tgtEl>
                                        <p:attrNameLst>
                                          <p:attrName>style.visibility</p:attrName>
                                        </p:attrNameLst>
                                      </p:cBhvr>
                                      <p:to>
                                        <p:strVal val="visible"/>
                                      </p:to>
                                    </p:set>
                                    <p:anim calcmode="lin" valueType="num">
                                      <p:cBhvr additive="base">
                                        <p:cTn id="25" dur="500" fill="hold"/>
                                        <p:tgtEl>
                                          <p:spTgt spid="277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7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type="lt">
                                    <p:tmPct val="0"/>
                                  </p:iterate>
                                  <p:childTnLst>
                                    <p:set>
                                      <p:cBhvr>
                                        <p:cTn id="30" dur="1" fill="hold">
                                          <p:stCondLst>
                                            <p:cond delay="0"/>
                                          </p:stCondLst>
                                        </p:cTn>
                                        <p:tgtEl>
                                          <p:spTgt spid="277507">
                                            <p:txEl>
                                              <p:pRg st="4" end="4"/>
                                            </p:txEl>
                                          </p:spTgt>
                                        </p:tgtEl>
                                        <p:attrNameLst>
                                          <p:attrName>style.visibility</p:attrName>
                                        </p:attrNameLst>
                                      </p:cBhvr>
                                      <p:to>
                                        <p:strVal val="visible"/>
                                      </p:to>
                                    </p:set>
                                    <p:anim calcmode="lin" valueType="num">
                                      <p:cBhvr additive="base">
                                        <p:cTn id="31" dur="500" fill="hold"/>
                                        <p:tgtEl>
                                          <p:spTgt spid="277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75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lt">
                                    <p:tmPct val="0"/>
                                  </p:iterate>
                                  <p:childTnLst>
                                    <p:set>
                                      <p:cBhvr>
                                        <p:cTn id="36" dur="1" fill="hold">
                                          <p:stCondLst>
                                            <p:cond delay="0"/>
                                          </p:stCondLst>
                                        </p:cTn>
                                        <p:tgtEl>
                                          <p:spTgt spid="277507">
                                            <p:txEl>
                                              <p:pRg st="5" end="5"/>
                                            </p:txEl>
                                          </p:spTgt>
                                        </p:tgtEl>
                                        <p:attrNameLst>
                                          <p:attrName>style.visibility</p:attrName>
                                        </p:attrNameLst>
                                      </p:cBhvr>
                                      <p:to>
                                        <p:strVal val="visible"/>
                                      </p:to>
                                    </p:set>
                                    <p:anim calcmode="lin" valueType="num">
                                      <p:cBhvr additive="base">
                                        <p:cTn id="37" dur="500" fill="hold"/>
                                        <p:tgtEl>
                                          <p:spTgt spid="2775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75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60648"/>
            <a:ext cx="4648200" cy="563562"/>
          </a:xfrm>
        </p:spPr>
        <p:txBody>
          <a:bodyPr/>
          <a:lstStyle/>
          <a:p>
            <a:r>
              <a:rPr lang="ja-JP" altLang="en-US" sz="2800" dirty="0" smtClean="0">
                <a:solidFill>
                  <a:srgbClr val="FF0000"/>
                </a:solidFill>
                <a:ea typeface="ＭＳ Ｐゴシック" pitchFamily="50" charset="-128"/>
              </a:rPr>
              <a:t>災　害　想　定　カ　ー　ド　２　</a:t>
            </a:r>
            <a:endParaRPr kumimoji="1" lang="ja-JP" altLang="en-US" sz="2800" dirty="0"/>
          </a:p>
        </p:txBody>
      </p:sp>
      <p:sp>
        <p:nvSpPr>
          <p:cNvPr id="3" name="コンテンツ プレースホルダ 2"/>
          <p:cNvSpPr>
            <a:spLocks noGrp="1"/>
          </p:cNvSpPr>
          <p:nvPr>
            <p:ph idx="1"/>
          </p:nvPr>
        </p:nvSpPr>
        <p:spPr>
          <a:xfrm>
            <a:off x="540000" y="1080000"/>
            <a:ext cx="8229600" cy="5301750"/>
          </a:xfrm>
        </p:spPr>
        <p:txBody>
          <a:bodyPr/>
          <a:lstStyle/>
          <a:p>
            <a:r>
              <a:rPr lang="ja-JP" altLang="en-US" dirty="0">
                <a:solidFill>
                  <a:srgbClr val="FF0000"/>
                </a:solidFill>
                <a:ea typeface="ＭＳ Ｐゴシック" pitchFamily="50" charset="-128"/>
              </a:rPr>
              <a:t>平成</a:t>
            </a:r>
            <a:r>
              <a:rPr lang="en-US" altLang="ja-JP" dirty="0">
                <a:solidFill>
                  <a:srgbClr val="FF0000"/>
                </a:solidFill>
                <a:ea typeface="ＭＳ Ｐゴシック" pitchFamily="50" charset="-128"/>
              </a:rPr>
              <a:t>27</a:t>
            </a:r>
            <a:r>
              <a:rPr lang="ja-JP" altLang="en-US" dirty="0">
                <a:solidFill>
                  <a:srgbClr val="FF0000"/>
                </a:solidFill>
                <a:ea typeface="ＭＳ Ｐゴシック" pitchFamily="50" charset="-128"/>
              </a:rPr>
              <a:t>年</a:t>
            </a:r>
            <a:r>
              <a:rPr lang="en-US" altLang="ja-JP" dirty="0">
                <a:solidFill>
                  <a:srgbClr val="FF0000"/>
                </a:solidFill>
                <a:ea typeface="ＭＳ Ｐゴシック" pitchFamily="50" charset="-128"/>
              </a:rPr>
              <a:t>5</a:t>
            </a:r>
            <a:r>
              <a:rPr lang="ja-JP" altLang="en-US" dirty="0">
                <a:solidFill>
                  <a:srgbClr val="FF0000"/>
                </a:solidFill>
                <a:ea typeface="ＭＳ Ｐゴシック" pitchFamily="50" charset="-128"/>
              </a:rPr>
              <a:t>月</a:t>
            </a:r>
            <a:r>
              <a:rPr lang="en-US" altLang="ja-JP" dirty="0">
                <a:solidFill>
                  <a:srgbClr val="FF0000"/>
                </a:solidFill>
                <a:ea typeface="ＭＳ Ｐゴシック" pitchFamily="50" charset="-128"/>
              </a:rPr>
              <a:t>4</a:t>
            </a:r>
            <a:r>
              <a:rPr lang="ja-JP" altLang="en-US" dirty="0">
                <a:solidFill>
                  <a:srgbClr val="FF0000"/>
                </a:solidFill>
                <a:ea typeface="ＭＳ Ｐゴシック" pitchFamily="50" charset="-128"/>
              </a:rPr>
              <a:t>日（祝・月）</a:t>
            </a:r>
          </a:p>
          <a:p>
            <a:r>
              <a:rPr lang="ja-JP" altLang="en-US" dirty="0">
                <a:solidFill>
                  <a:srgbClr val="FF0000"/>
                </a:solidFill>
                <a:ea typeface="ＭＳ Ｐゴシック" pitchFamily="50" charset="-128"/>
              </a:rPr>
              <a:t>　</a:t>
            </a:r>
            <a:r>
              <a:rPr lang="ja-JP" altLang="en-US" dirty="0">
                <a:solidFill>
                  <a:srgbClr val="0000FF"/>
                </a:solidFill>
                <a:ea typeface="ＭＳ Ｐゴシック" pitchFamily="50" charset="-128"/>
              </a:rPr>
              <a:t>午後</a:t>
            </a:r>
            <a:r>
              <a:rPr lang="ja-JP" altLang="en-US" dirty="0" smtClean="0">
                <a:solidFill>
                  <a:srgbClr val="0000FF"/>
                </a:solidFill>
                <a:ea typeface="ＭＳ Ｐゴシック" pitchFamily="50" charset="-128"/>
              </a:rPr>
              <a:t>１：０８</a:t>
            </a:r>
            <a:endParaRPr lang="ja-JP" altLang="en-US" dirty="0">
              <a:solidFill>
                <a:srgbClr val="0000FF"/>
              </a:solidFill>
              <a:ea typeface="ＭＳ Ｐゴシック" pitchFamily="50" charset="-128"/>
            </a:endParaRPr>
          </a:p>
          <a:p>
            <a:r>
              <a:rPr kumimoji="1" lang="ja-JP" altLang="en-US" dirty="0" smtClean="0"/>
              <a:t>自分の家族は全員無事だった</a:t>
            </a:r>
          </a:p>
          <a:p>
            <a:r>
              <a:rPr kumimoji="1" lang="ja-JP" altLang="en-US" dirty="0" smtClean="0"/>
              <a:t>しかし、両隣の山田さんと鈴木さんの安否が判らないどちらの家から安否確認に行きますか？</a:t>
            </a:r>
          </a:p>
          <a:p>
            <a:pPr marL="457200" lvl="1" indent="0">
              <a:buNone/>
            </a:pPr>
            <a:r>
              <a:rPr kumimoji="1" lang="ja-JP" altLang="en-US" sz="2400" dirty="0" smtClean="0"/>
              <a:t>　</a:t>
            </a:r>
            <a:r>
              <a:rPr kumimoji="1" lang="ja-JP" altLang="en-US" sz="2400" dirty="0" smtClean="0">
                <a:solidFill>
                  <a:srgbClr val="0000FF"/>
                </a:solidFill>
              </a:rPr>
              <a:t>挨拶</a:t>
            </a:r>
            <a:r>
              <a:rPr kumimoji="1" lang="ja-JP" altLang="en-US" sz="2400" dirty="0">
                <a:solidFill>
                  <a:srgbClr val="0000FF"/>
                </a:solidFill>
              </a:rPr>
              <a:t>しあう３０代の山田さん</a:t>
            </a:r>
            <a:r>
              <a:rPr kumimoji="1" lang="ja-JP" altLang="en-US" sz="2400" dirty="0" smtClean="0">
                <a:solidFill>
                  <a:srgbClr val="0000FF"/>
                </a:solidFill>
              </a:rPr>
              <a:t>夫婦　　　　Ａ</a:t>
            </a:r>
            <a:endParaRPr kumimoji="1" lang="ja-JP" altLang="en-US" sz="2400" dirty="0">
              <a:solidFill>
                <a:srgbClr val="0000FF"/>
              </a:solidFill>
            </a:endParaRPr>
          </a:p>
          <a:p>
            <a:pPr marL="457200" lvl="1" indent="0">
              <a:buNone/>
            </a:pPr>
            <a:r>
              <a:rPr kumimoji="1" lang="ja-JP" altLang="en-US" sz="2400" dirty="0" smtClean="0"/>
              <a:t>　</a:t>
            </a:r>
            <a:r>
              <a:rPr kumimoji="1" lang="ja-JP" altLang="en-US" sz="2400" dirty="0" smtClean="0">
                <a:solidFill>
                  <a:srgbClr val="FF0000"/>
                </a:solidFill>
              </a:rPr>
              <a:t>挨拶もしない８０代</a:t>
            </a:r>
            <a:r>
              <a:rPr kumimoji="1" lang="ja-JP" altLang="en-US" sz="2400" dirty="0">
                <a:solidFill>
                  <a:srgbClr val="FF0000"/>
                </a:solidFill>
              </a:rPr>
              <a:t>の独居の鈴木</a:t>
            </a:r>
            <a:r>
              <a:rPr kumimoji="1" lang="ja-JP" altLang="en-US" sz="2400" dirty="0" smtClean="0">
                <a:solidFill>
                  <a:srgbClr val="FF0000"/>
                </a:solidFill>
              </a:rPr>
              <a:t>さん　　Ｂ</a:t>
            </a:r>
            <a:endParaRPr kumimoji="1" lang="en-US" altLang="ja-JP" sz="2400" dirty="0" smtClean="0">
              <a:solidFill>
                <a:srgbClr val="FF0000"/>
              </a:solidFill>
            </a:endParaRPr>
          </a:p>
          <a:p>
            <a:r>
              <a:rPr lang="ja-JP" altLang="en-US" dirty="0" smtClean="0">
                <a:ea typeface="ＭＳ Ｐゴシック" pitchFamily="50" charset="-128"/>
              </a:rPr>
              <a:t>ではカードを手に持ってください。</a:t>
            </a:r>
          </a:p>
          <a:p>
            <a:r>
              <a:rPr lang="ja-JP" altLang="en-US" dirty="0" smtClean="0">
                <a:ea typeface="ＭＳ Ｐゴシック" pitchFamily="50" charset="-128"/>
              </a:rPr>
              <a:t>Ａ・Ｂどちらでしょうか。</a:t>
            </a:r>
          </a:p>
          <a:p>
            <a:r>
              <a:rPr lang="ja-JP" altLang="en-US" dirty="0" smtClean="0">
                <a:ea typeface="ＭＳ Ｐゴシック" pitchFamily="50" charset="-128"/>
              </a:rPr>
              <a:t>どうぞ！</a:t>
            </a:r>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81602" name="Rectangle 2"/>
          <p:cNvSpPr>
            <a:spLocks noGrp="1" noChangeArrowheads="1"/>
          </p:cNvSpPr>
          <p:nvPr>
            <p:ph type="title"/>
          </p:nvPr>
        </p:nvSpPr>
        <p:spPr>
          <a:xfrm>
            <a:off x="715963" y="404813"/>
            <a:ext cx="4648200" cy="215900"/>
          </a:xfrm>
        </p:spPr>
        <p:txBody>
          <a:bodyPr/>
          <a:lstStyle/>
          <a:p>
            <a:r>
              <a:rPr lang="ja-JP" altLang="en-US" sz="2800">
                <a:solidFill>
                  <a:srgbClr val="FF0000"/>
                </a:solidFill>
                <a:ea typeface="ＭＳ Ｐゴシック" pitchFamily="50" charset="-128"/>
              </a:rPr>
              <a:t>状　況　カ　ー　ド</a:t>
            </a:r>
            <a:r>
              <a:rPr lang="ja-JP" altLang="en-US" sz="2800">
                <a:ea typeface="ＭＳ Ｐゴシック" pitchFamily="50" charset="-128"/>
              </a:rPr>
              <a:t> </a:t>
            </a:r>
          </a:p>
        </p:txBody>
      </p:sp>
      <p:sp>
        <p:nvSpPr>
          <p:cNvPr id="281603" name="Rectangle 3"/>
          <p:cNvSpPr>
            <a:spLocks noGrp="1" noChangeArrowheads="1"/>
          </p:cNvSpPr>
          <p:nvPr>
            <p:ph type="body" idx="1"/>
          </p:nvPr>
        </p:nvSpPr>
        <p:spPr>
          <a:xfrm>
            <a:off x="250825" y="764705"/>
            <a:ext cx="8569325" cy="5617046"/>
          </a:xfrm>
        </p:spPr>
        <p:txBody>
          <a:bodyPr/>
          <a:lstStyle/>
          <a:p>
            <a:r>
              <a:rPr lang="ja-JP" altLang="en-US" dirty="0">
                <a:solidFill>
                  <a:srgbClr val="FF0000"/>
                </a:solidFill>
                <a:ea typeface="ＭＳ Ｐゴシック" pitchFamily="50" charset="-128"/>
              </a:rPr>
              <a:t>平成</a:t>
            </a:r>
            <a:r>
              <a:rPr lang="en-US" altLang="ja-JP" dirty="0">
                <a:solidFill>
                  <a:srgbClr val="FF0000"/>
                </a:solidFill>
                <a:ea typeface="ＭＳ Ｐゴシック" pitchFamily="50" charset="-128"/>
              </a:rPr>
              <a:t>27</a:t>
            </a:r>
            <a:r>
              <a:rPr lang="ja-JP" altLang="en-US" dirty="0">
                <a:solidFill>
                  <a:srgbClr val="FF0000"/>
                </a:solidFill>
                <a:ea typeface="ＭＳ Ｐゴシック" pitchFamily="50" charset="-128"/>
              </a:rPr>
              <a:t>年</a:t>
            </a:r>
            <a:r>
              <a:rPr lang="en-US" altLang="ja-JP" dirty="0">
                <a:solidFill>
                  <a:srgbClr val="FF0000"/>
                </a:solidFill>
                <a:ea typeface="ＭＳ Ｐゴシック" pitchFamily="50" charset="-128"/>
              </a:rPr>
              <a:t>5</a:t>
            </a:r>
            <a:r>
              <a:rPr lang="ja-JP" altLang="en-US" dirty="0">
                <a:solidFill>
                  <a:srgbClr val="FF0000"/>
                </a:solidFill>
                <a:ea typeface="ＭＳ Ｐゴシック" pitchFamily="50" charset="-128"/>
              </a:rPr>
              <a:t>月</a:t>
            </a:r>
            <a:r>
              <a:rPr lang="en-US" altLang="ja-JP" dirty="0">
                <a:solidFill>
                  <a:srgbClr val="FF0000"/>
                </a:solidFill>
                <a:ea typeface="ＭＳ Ｐゴシック" pitchFamily="50" charset="-128"/>
              </a:rPr>
              <a:t>4</a:t>
            </a:r>
            <a:r>
              <a:rPr lang="ja-JP" altLang="en-US" dirty="0">
                <a:solidFill>
                  <a:srgbClr val="FF0000"/>
                </a:solidFill>
                <a:ea typeface="ＭＳ Ｐゴシック" pitchFamily="50" charset="-128"/>
              </a:rPr>
              <a:t>日（祝・月）</a:t>
            </a:r>
          </a:p>
          <a:p>
            <a:r>
              <a:rPr lang="ja-JP" altLang="en-US" dirty="0">
                <a:solidFill>
                  <a:srgbClr val="0000FF"/>
                </a:solidFill>
                <a:ea typeface="ＭＳ Ｐゴシック" pitchFamily="50" charset="-128"/>
              </a:rPr>
              <a:t>　午後</a:t>
            </a:r>
            <a:r>
              <a:rPr lang="ja-JP" altLang="en-US" dirty="0" smtClean="0">
                <a:solidFill>
                  <a:srgbClr val="0000FF"/>
                </a:solidFill>
                <a:ea typeface="ＭＳ Ｐゴシック" pitchFamily="50" charset="-128"/>
              </a:rPr>
              <a:t>１：０８</a:t>
            </a:r>
          </a:p>
          <a:p>
            <a:r>
              <a:rPr lang="ja-JP" altLang="en-US" dirty="0" smtClean="0">
                <a:solidFill>
                  <a:srgbClr val="FF0000"/>
                </a:solidFill>
                <a:ea typeface="ＭＳ Ｐゴシック" pitchFamily="50" charset="-128"/>
              </a:rPr>
              <a:t>停電中</a:t>
            </a:r>
            <a:endParaRPr lang="ja-JP" altLang="en-US" dirty="0">
              <a:solidFill>
                <a:srgbClr val="FF0000"/>
              </a:solidFill>
              <a:ea typeface="ＭＳ Ｐゴシック" pitchFamily="50" charset="-128"/>
            </a:endParaRPr>
          </a:p>
          <a:p>
            <a:r>
              <a:rPr lang="ja-JP" altLang="en-US" dirty="0">
                <a:ea typeface="ＭＳ Ｐゴシック" pitchFamily="50" charset="-128"/>
              </a:rPr>
              <a:t>なんとか散乱した中からラジオを</a:t>
            </a:r>
            <a:r>
              <a:rPr lang="ja-JP" altLang="en-US" dirty="0" smtClean="0">
                <a:ea typeface="ＭＳ Ｐゴシック" pitchFamily="50" charset="-128"/>
              </a:rPr>
              <a:t>探し出し</a:t>
            </a:r>
            <a:endParaRPr lang="ja-JP" altLang="en-US" dirty="0">
              <a:ea typeface="ＭＳ Ｐゴシック" pitchFamily="50" charset="-128"/>
            </a:endParaRPr>
          </a:p>
          <a:p>
            <a:r>
              <a:rPr lang="ja-JP" altLang="en-US" dirty="0" smtClean="0">
                <a:ea typeface="ＭＳ Ｐゴシック" pitchFamily="50" charset="-128"/>
              </a:rPr>
              <a:t>ラジオのスイッチ</a:t>
            </a:r>
            <a:r>
              <a:rPr lang="ja-JP" altLang="en-US" dirty="0">
                <a:ea typeface="ＭＳ Ｐゴシック" pitchFamily="50" charset="-128"/>
              </a:rPr>
              <a:t>を入れました</a:t>
            </a:r>
          </a:p>
          <a:p>
            <a:r>
              <a:rPr lang="ja-JP" altLang="en-US" dirty="0">
                <a:ea typeface="ＭＳ Ｐゴシック" pitchFamily="50" charset="-128"/>
              </a:rPr>
              <a:t>すると次のような情報が流れてきました・・・</a:t>
            </a:r>
          </a:p>
          <a:p>
            <a:pPr lvl="1"/>
            <a:r>
              <a:rPr lang="ja-JP" altLang="en-US" dirty="0">
                <a:solidFill>
                  <a:srgbClr val="0000FF"/>
                </a:solidFill>
                <a:ea typeface="ＭＳ Ｐゴシック" pitchFamily="50" charset="-128"/>
              </a:rPr>
              <a:t>地震です！かなり激しい揺れを感じました！</a:t>
            </a:r>
          </a:p>
          <a:p>
            <a:pPr lvl="1"/>
            <a:r>
              <a:rPr lang="ja-JP" altLang="en-US" dirty="0">
                <a:solidFill>
                  <a:srgbClr val="0000FF"/>
                </a:solidFill>
                <a:ea typeface="ＭＳ Ｐゴシック" pitchFamily="50" charset="-128"/>
              </a:rPr>
              <a:t>まず落ち着いてください</a:t>
            </a:r>
          </a:p>
          <a:p>
            <a:pPr lvl="1"/>
            <a:r>
              <a:rPr lang="ja-JP" altLang="en-US" dirty="0">
                <a:solidFill>
                  <a:srgbClr val="0000FF"/>
                </a:solidFill>
                <a:ea typeface="ＭＳ Ｐゴシック" pitchFamily="50" charset="-128"/>
              </a:rPr>
              <a:t>そして身の安全を図ってください</a:t>
            </a:r>
          </a:p>
          <a:p>
            <a:pPr lvl="1"/>
            <a:r>
              <a:rPr lang="ja-JP" altLang="en-US" dirty="0">
                <a:solidFill>
                  <a:srgbClr val="0000FF"/>
                </a:solidFill>
                <a:ea typeface="ＭＳ Ｐゴシック" pitchFamily="50" charset="-128"/>
              </a:rPr>
              <a:t>落ちてくる物、倒れてくる物に注意してください</a:t>
            </a:r>
          </a:p>
          <a:p>
            <a:endParaRPr lang="en-US" altLang="ja-JP" dirty="0">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281603">
                                            <p:txEl>
                                              <p:pRg st="0" end="0"/>
                                            </p:txEl>
                                          </p:spTgt>
                                        </p:tgtEl>
                                        <p:attrNameLst>
                                          <p:attrName>style.visibility</p:attrName>
                                        </p:attrNameLst>
                                      </p:cBhvr>
                                      <p:to>
                                        <p:strVal val="visible"/>
                                      </p:to>
                                    </p:set>
                                    <p:anim calcmode="lin" valueType="num">
                                      <p:cBhvr additive="base">
                                        <p:cTn id="7" dur="500" fill="hold"/>
                                        <p:tgtEl>
                                          <p:spTgt spid="281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1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0"/>
                                  </p:iterate>
                                  <p:childTnLst>
                                    <p:set>
                                      <p:cBhvr>
                                        <p:cTn id="12" dur="1" fill="hold">
                                          <p:stCondLst>
                                            <p:cond delay="0"/>
                                          </p:stCondLst>
                                        </p:cTn>
                                        <p:tgtEl>
                                          <p:spTgt spid="281603">
                                            <p:txEl>
                                              <p:pRg st="1" end="1"/>
                                            </p:txEl>
                                          </p:spTgt>
                                        </p:tgtEl>
                                        <p:attrNameLst>
                                          <p:attrName>style.visibility</p:attrName>
                                        </p:attrNameLst>
                                      </p:cBhvr>
                                      <p:to>
                                        <p:strVal val="visible"/>
                                      </p:to>
                                    </p:set>
                                    <p:anim calcmode="lin" valueType="num">
                                      <p:cBhvr additive="base">
                                        <p:cTn id="13" dur="500" fill="hold"/>
                                        <p:tgtEl>
                                          <p:spTgt spid="281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1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lt">
                                    <p:tmPct val="0"/>
                                  </p:iterate>
                                  <p:childTnLst>
                                    <p:set>
                                      <p:cBhvr>
                                        <p:cTn id="18" dur="1" fill="hold">
                                          <p:stCondLst>
                                            <p:cond delay="0"/>
                                          </p:stCondLst>
                                        </p:cTn>
                                        <p:tgtEl>
                                          <p:spTgt spid="281603">
                                            <p:txEl>
                                              <p:pRg st="2" end="2"/>
                                            </p:txEl>
                                          </p:spTgt>
                                        </p:tgtEl>
                                        <p:attrNameLst>
                                          <p:attrName>style.visibility</p:attrName>
                                        </p:attrNameLst>
                                      </p:cBhvr>
                                      <p:to>
                                        <p:strVal val="visible"/>
                                      </p:to>
                                    </p:set>
                                    <p:anim calcmode="lin" valueType="num">
                                      <p:cBhvr additive="base">
                                        <p:cTn id="19" dur="500" fill="hold"/>
                                        <p:tgtEl>
                                          <p:spTgt spid="281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1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iterate type="lt">
                                    <p:tmPct val="0"/>
                                  </p:iterate>
                                  <p:childTnLst>
                                    <p:set>
                                      <p:cBhvr>
                                        <p:cTn id="24" dur="1" fill="hold">
                                          <p:stCondLst>
                                            <p:cond delay="0"/>
                                          </p:stCondLst>
                                        </p:cTn>
                                        <p:tgtEl>
                                          <p:spTgt spid="281603">
                                            <p:txEl>
                                              <p:pRg st="3" end="3"/>
                                            </p:txEl>
                                          </p:spTgt>
                                        </p:tgtEl>
                                        <p:attrNameLst>
                                          <p:attrName>style.visibility</p:attrName>
                                        </p:attrNameLst>
                                      </p:cBhvr>
                                      <p:to>
                                        <p:strVal val="visible"/>
                                      </p:to>
                                    </p:set>
                                    <p:anim calcmode="lin" valueType="num">
                                      <p:cBhvr additive="base">
                                        <p:cTn id="25" dur="500" fill="hold"/>
                                        <p:tgtEl>
                                          <p:spTgt spid="281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1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iterate type="lt">
                                    <p:tmPct val="0"/>
                                  </p:iterate>
                                  <p:childTnLst>
                                    <p:set>
                                      <p:cBhvr>
                                        <p:cTn id="30" dur="1" fill="hold">
                                          <p:stCondLst>
                                            <p:cond delay="0"/>
                                          </p:stCondLst>
                                        </p:cTn>
                                        <p:tgtEl>
                                          <p:spTgt spid="281603">
                                            <p:txEl>
                                              <p:pRg st="4" end="4"/>
                                            </p:txEl>
                                          </p:spTgt>
                                        </p:tgtEl>
                                        <p:attrNameLst>
                                          <p:attrName>style.visibility</p:attrName>
                                        </p:attrNameLst>
                                      </p:cBhvr>
                                      <p:to>
                                        <p:strVal val="visible"/>
                                      </p:to>
                                    </p:set>
                                    <p:anim calcmode="lin" valueType="num">
                                      <p:cBhvr additive="base">
                                        <p:cTn id="31" dur="500" fill="hold"/>
                                        <p:tgtEl>
                                          <p:spTgt spid="28160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1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lt">
                                    <p:tmPct val="0"/>
                                  </p:iterate>
                                  <p:childTnLst>
                                    <p:set>
                                      <p:cBhvr>
                                        <p:cTn id="36" dur="1" fill="hold">
                                          <p:stCondLst>
                                            <p:cond delay="0"/>
                                          </p:stCondLst>
                                        </p:cTn>
                                        <p:tgtEl>
                                          <p:spTgt spid="281603">
                                            <p:txEl>
                                              <p:pRg st="5" end="5"/>
                                            </p:txEl>
                                          </p:spTgt>
                                        </p:tgtEl>
                                        <p:attrNameLst>
                                          <p:attrName>style.visibility</p:attrName>
                                        </p:attrNameLst>
                                      </p:cBhvr>
                                      <p:to>
                                        <p:strVal val="visible"/>
                                      </p:to>
                                    </p:set>
                                    <p:anim calcmode="lin" valueType="num">
                                      <p:cBhvr additive="base">
                                        <p:cTn id="37" dur="500" fill="hold"/>
                                        <p:tgtEl>
                                          <p:spTgt spid="28160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160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iterate type="lt">
                                    <p:tmPct val="0"/>
                                  </p:iterate>
                                  <p:childTnLst>
                                    <p:set>
                                      <p:cBhvr>
                                        <p:cTn id="40" dur="1" fill="hold">
                                          <p:stCondLst>
                                            <p:cond delay="0"/>
                                          </p:stCondLst>
                                        </p:cTn>
                                        <p:tgtEl>
                                          <p:spTgt spid="281603">
                                            <p:txEl>
                                              <p:pRg st="6" end="6"/>
                                            </p:txEl>
                                          </p:spTgt>
                                        </p:tgtEl>
                                        <p:attrNameLst>
                                          <p:attrName>style.visibility</p:attrName>
                                        </p:attrNameLst>
                                      </p:cBhvr>
                                      <p:to>
                                        <p:strVal val="visible"/>
                                      </p:to>
                                    </p:set>
                                    <p:anim calcmode="lin" valueType="num">
                                      <p:cBhvr additive="base">
                                        <p:cTn id="41" dur="500" fill="hold"/>
                                        <p:tgtEl>
                                          <p:spTgt spid="28160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81603">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iterate type="lt">
                                    <p:tmPct val="0"/>
                                  </p:iterate>
                                  <p:childTnLst>
                                    <p:set>
                                      <p:cBhvr>
                                        <p:cTn id="44" dur="1" fill="hold">
                                          <p:stCondLst>
                                            <p:cond delay="0"/>
                                          </p:stCondLst>
                                        </p:cTn>
                                        <p:tgtEl>
                                          <p:spTgt spid="281603">
                                            <p:txEl>
                                              <p:pRg st="7" end="7"/>
                                            </p:txEl>
                                          </p:spTgt>
                                        </p:tgtEl>
                                        <p:attrNameLst>
                                          <p:attrName>style.visibility</p:attrName>
                                        </p:attrNameLst>
                                      </p:cBhvr>
                                      <p:to>
                                        <p:strVal val="visible"/>
                                      </p:to>
                                    </p:set>
                                    <p:anim calcmode="lin" valueType="num">
                                      <p:cBhvr additive="base">
                                        <p:cTn id="45" dur="500" fill="hold"/>
                                        <p:tgtEl>
                                          <p:spTgt spid="28160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81603">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iterate type="lt">
                                    <p:tmPct val="0"/>
                                  </p:iterate>
                                  <p:childTnLst>
                                    <p:set>
                                      <p:cBhvr>
                                        <p:cTn id="48" dur="1" fill="hold">
                                          <p:stCondLst>
                                            <p:cond delay="0"/>
                                          </p:stCondLst>
                                        </p:cTn>
                                        <p:tgtEl>
                                          <p:spTgt spid="281603">
                                            <p:txEl>
                                              <p:pRg st="8" end="8"/>
                                            </p:txEl>
                                          </p:spTgt>
                                        </p:tgtEl>
                                        <p:attrNameLst>
                                          <p:attrName>style.visibility</p:attrName>
                                        </p:attrNameLst>
                                      </p:cBhvr>
                                      <p:to>
                                        <p:strVal val="visible"/>
                                      </p:to>
                                    </p:set>
                                    <p:anim calcmode="lin" valueType="num">
                                      <p:cBhvr additive="base">
                                        <p:cTn id="49" dur="500" fill="hold"/>
                                        <p:tgtEl>
                                          <p:spTgt spid="28160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160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iterate type="lt">
                                    <p:tmPct val="0"/>
                                  </p:iterate>
                                  <p:childTnLst>
                                    <p:set>
                                      <p:cBhvr>
                                        <p:cTn id="52" dur="1" fill="hold">
                                          <p:stCondLst>
                                            <p:cond delay="0"/>
                                          </p:stCondLst>
                                        </p:cTn>
                                        <p:tgtEl>
                                          <p:spTgt spid="281603">
                                            <p:txEl>
                                              <p:pRg st="9" end="9"/>
                                            </p:txEl>
                                          </p:spTgt>
                                        </p:tgtEl>
                                        <p:attrNameLst>
                                          <p:attrName>style.visibility</p:attrName>
                                        </p:attrNameLst>
                                      </p:cBhvr>
                                      <p:to>
                                        <p:strVal val="visible"/>
                                      </p:to>
                                    </p:set>
                                    <p:anim calcmode="lin" valueType="num">
                                      <p:cBhvr additive="base">
                                        <p:cTn id="53" dur="500" fill="hold"/>
                                        <p:tgtEl>
                                          <p:spTgt spid="28160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8160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 3"/>
          <p:cNvSpPr>
            <a:spLocks noGrp="1"/>
          </p:cNvSpPr>
          <p:nvPr>
            <p:ph type="dt" sz="half" idx="10"/>
          </p:nvPr>
        </p:nvSpPr>
        <p:spPr/>
        <p:txBody>
          <a:bodyPr/>
          <a:lstStyle/>
          <a:p>
            <a:r>
              <a:rPr lang="en-US" altLang="ja-JP"/>
              <a:t>www.greencity.gr.jp</a:t>
            </a:r>
          </a:p>
        </p:txBody>
      </p:sp>
      <p:sp>
        <p:nvSpPr>
          <p:cNvPr id="283650" name="Rectangle 2"/>
          <p:cNvSpPr>
            <a:spLocks noGrp="1" noChangeArrowheads="1"/>
          </p:cNvSpPr>
          <p:nvPr>
            <p:ph type="title"/>
          </p:nvPr>
        </p:nvSpPr>
        <p:spPr>
          <a:xfrm>
            <a:off x="611188" y="1053108"/>
            <a:ext cx="7488237" cy="647700"/>
          </a:xfrm>
        </p:spPr>
        <p:txBody>
          <a:bodyPr/>
          <a:lstStyle/>
          <a:p>
            <a:r>
              <a:rPr lang="ja-JP" altLang="en-US" sz="2400" dirty="0">
                <a:solidFill>
                  <a:srgbClr val="FF0000"/>
                </a:solidFill>
                <a:ea typeface="ＭＳ Ｐゴシック" pitchFamily="50" charset="-128"/>
              </a:rPr>
              <a:t>平成</a:t>
            </a:r>
            <a:r>
              <a:rPr lang="en-US" altLang="ja-JP" sz="2400" dirty="0">
                <a:solidFill>
                  <a:srgbClr val="FF0000"/>
                </a:solidFill>
                <a:ea typeface="ＭＳ Ｐゴシック" pitchFamily="50" charset="-128"/>
              </a:rPr>
              <a:t>27</a:t>
            </a:r>
            <a:r>
              <a:rPr lang="ja-JP" altLang="en-US" sz="2400" dirty="0">
                <a:solidFill>
                  <a:srgbClr val="FF0000"/>
                </a:solidFill>
                <a:ea typeface="ＭＳ Ｐゴシック" pitchFamily="50" charset="-128"/>
              </a:rPr>
              <a:t>年</a:t>
            </a:r>
            <a:r>
              <a:rPr lang="en-US" altLang="ja-JP" sz="2400" dirty="0">
                <a:solidFill>
                  <a:srgbClr val="FF0000"/>
                </a:solidFill>
                <a:ea typeface="ＭＳ Ｐゴシック" pitchFamily="50" charset="-128"/>
              </a:rPr>
              <a:t>5</a:t>
            </a:r>
            <a:r>
              <a:rPr lang="ja-JP" altLang="en-US" sz="2400" dirty="0">
                <a:solidFill>
                  <a:srgbClr val="FF0000"/>
                </a:solidFill>
                <a:ea typeface="ＭＳ Ｐゴシック" pitchFamily="50" charset="-128"/>
              </a:rPr>
              <a:t>月</a:t>
            </a:r>
            <a:r>
              <a:rPr lang="en-US" altLang="ja-JP" sz="2400" dirty="0">
                <a:solidFill>
                  <a:srgbClr val="FF0000"/>
                </a:solidFill>
                <a:ea typeface="ＭＳ Ｐゴシック" pitchFamily="50" charset="-128"/>
              </a:rPr>
              <a:t>4</a:t>
            </a:r>
            <a:r>
              <a:rPr lang="ja-JP" altLang="en-US" sz="2400" dirty="0">
                <a:solidFill>
                  <a:srgbClr val="FF0000"/>
                </a:solidFill>
                <a:ea typeface="ＭＳ Ｐゴシック" pitchFamily="50" charset="-128"/>
              </a:rPr>
              <a:t>日（祝・月）午後</a:t>
            </a:r>
            <a:r>
              <a:rPr lang="ja-JP" altLang="en-US" sz="2400" dirty="0" smtClean="0">
                <a:solidFill>
                  <a:srgbClr val="FF0000"/>
                </a:solidFill>
                <a:ea typeface="ＭＳ Ｐゴシック" pitchFamily="50" charset="-128"/>
              </a:rPr>
              <a:t>１：１２</a:t>
            </a:r>
            <a:endParaRPr lang="ja-JP" altLang="en-US" sz="2400" dirty="0">
              <a:ea typeface="ＭＳ Ｐゴシック" pitchFamily="50" charset="-128"/>
            </a:endParaRPr>
          </a:p>
        </p:txBody>
      </p:sp>
      <p:sp>
        <p:nvSpPr>
          <p:cNvPr id="283651" name="Rectangle 3"/>
          <p:cNvSpPr>
            <a:spLocks noGrp="1" noChangeArrowheads="1"/>
          </p:cNvSpPr>
          <p:nvPr>
            <p:ph type="body" idx="1"/>
          </p:nvPr>
        </p:nvSpPr>
        <p:spPr>
          <a:xfrm>
            <a:off x="611188" y="1628775"/>
            <a:ext cx="8425308" cy="4824413"/>
          </a:xfrm>
        </p:spPr>
        <p:txBody>
          <a:bodyPr/>
          <a:lstStyle/>
          <a:p>
            <a:pPr>
              <a:lnSpc>
                <a:spcPct val="80000"/>
              </a:lnSpc>
            </a:pPr>
            <a:r>
              <a:rPr lang="ja-JP" altLang="en-US" sz="2400" dirty="0">
                <a:ea typeface="ＭＳ Ｐゴシック" pitchFamily="50" charset="-128"/>
              </a:rPr>
              <a:t>現在の情報をお伝えいたします</a:t>
            </a:r>
          </a:p>
          <a:p>
            <a:pPr>
              <a:lnSpc>
                <a:spcPct val="80000"/>
              </a:lnSpc>
            </a:pPr>
            <a:r>
              <a:rPr lang="ja-JP" altLang="en-US" sz="2400" dirty="0">
                <a:solidFill>
                  <a:srgbClr val="0000FF"/>
                </a:solidFill>
                <a:ea typeface="ＭＳ Ｐゴシック" pitchFamily="50" charset="-128"/>
              </a:rPr>
              <a:t>水道・電気・ガスのライフラインが</a:t>
            </a:r>
            <a:r>
              <a:rPr lang="ja-JP" altLang="en-US" sz="2400" dirty="0" smtClean="0">
                <a:solidFill>
                  <a:srgbClr val="0000FF"/>
                </a:solidFill>
                <a:ea typeface="ＭＳ Ｐゴシック" pitchFamily="50" charset="-128"/>
              </a:rPr>
              <a:t>断絶（それぞれの施設確認）</a:t>
            </a:r>
            <a:endParaRPr lang="ja-JP" altLang="en-US" sz="2400" dirty="0">
              <a:solidFill>
                <a:srgbClr val="0000FF"/>
              </a:solidFill>
              <a:ea typeface="ＭＳ Ｐゴシック" pitchFamily="50" charset="-128"/>
            </a:endParaRPr>
          </a:p>
          <a:p>
            <a:pPr>
              <a:lnSpc>
                <a:spcPct val="80000"/>
              </a:lnSpc>
            </a:pPr>
            <a:r>
              <a:rPr lang="ja-JP" altLang="en-US" sz="2400" dirty="0">
                <a:solidFill>
                  <a:srgbClr val="0000FF"/>
                </a:solidFill>
                <a:ea typeface="ＭＳ Ｐゴシック" pitchFamily="50" charset="-128"/>
              </a:rPr>
              <a:t>国道２号線加古川大橋</a:t>
            </a:r>
            <a:r>
              <a:rPr lang="ja-JP" altLang="en-US" sz="2400" dirty="0" smtClean="0">
                <a:solidFill>
                  <a:srgbClr val="0000FF"/>
                </a:solidFill>
                <a:ea typeface="ＭＳ Ｐゴシック" pitchFamily="50" charset="-128"/>
              </a:rPr>
              <a:t>通行止め</a:t>
            </a:r>
            <a:endParaRPr lang="en-US" altLang="ja-JP" sz="2400" dirty="0" smtClean="0">
              <a:solidFill>
                <a:srgbClr val="0000FF"/>
              </a:solidFill>
              <a:ea typeface="ＭＳ Ｐゴシック" pitchFamily="50" charset="-128"/>
            </a:endParaRPr>
          </a:p>
          <a:p>
            <a:pPr>
              <a:lnSpc>
                <a:spcPct val="80000"/>
              </a:lnSpc>
            </a:pPr>
            <a:r>
              <a:rPr lang="ja-JP" altLang="en-US" sz="2400" dirty="0" smtClean="0">
                <a:solidFill>
                  <a:srgbClr val="0000FF"/>
                </a:solidFill>
                <a:ea typeface="ＭＳ Ｐゴシック" pitchFamily="50" charset="-128"/>
              </a:rPr>
              <a:t>国道２号線は埋設水路の上で大きな亀裂通行止め（確認）</a:t>
            </a:r>
            <a:endParaRPr lang="ja-JP" altLang="en-US" sz="2400" dirty="0">
              <a:solidFill>
                <a:srgbClr val="0000FF"/>
              </a:solidFill>
              <a:ea typeface="ＭＳ Ｐゴシック" pitchFamily="50" charset="-128"/>
            </a:endParaRPr>
          </a:p>
          <a:p>
            <a:pPr>
              <a:lnSpc>
                <a:spcPct val="80000"/>
              </a:lnSpc>
            </a:pPr>
            <a:r>
              <a:rPr lang="ja-JP" altLang="en-US" sz="2400" dirty="0">
                <a:solidFill>
                  <a:srgbClr val="0000FF"/>
                </a:solidFill>
                <a:ea typeface="ＭＳ Ｐゴシック" pitchFamily="50" charset="-128"/>
              </a:rPr>
              <a:t>加古川バイパス通行止め</a:t>
            </a:r>
          </a:p>
          <a:p>
            <a:pPr>
              <a:lnSpc>
                <a:spcPct val="80000"/>
              </a:lnSpc>
            </a:pPr>
            <a:r>
              <a:rPr lang="ja-JP" altLang="en-US" sz="2400" dirty="0">
                <a:solidFill>
                  <a:srgbClr val="0000FF"/>
                </a:solidFill>
                <a:ea typeface="ＭＳ Ｐゴシック" pitchFamily="50" charset="-128"/>
              </a:rPr>
              <a:t>国道２号</a:t>
            </a:r>
            <a:r>
              <a:rPr lang="ja-JP" altLang="en-US" sz="2400" dirty="0" smtClean="0">
                <a:solidFill>
                  <a:srgbClr val="0000FF"/>
                </a:solidFill>
                <a:ea typeface="ＭＳ Ｐゴシック" pitchFamily="50" charset="-128"/>
              </a:rPr>
              <a:t>線の別</a:t>
            </a:r>
            <a:r>
              <a:rPr lang="ja-JP" altLang="en-US" sz="2400" dirty="0">
                <a:solidFill>
                  <a:srgbClr val="0000FF"/>
                </a:solidFill>
                <a:ea typeface="ＭＳ Ｐゴシック" pitchFamily="50" charset="-128"/>
              </a:rPr>
              <a:t>府川にかかる</a:t>
            </a:r>
            <a:r>
              <a:rPr lang="ja-JP" altLang="en-US" sz="2400" dirty="0" smtClean="0">
                <a:solidFill>
                  <a:srgbClr val="0000FF"/>
                </a:solidFill>
                <a:ea typeface="ＭＳ Ｐゴシック" pitchFamily="50" charset="-128"/>
              </a:rPr>
              <a:t>橋に大きな亀裂で通行止め</a:t>
            </a:r>
            <a:endParaRPr lang="ja-JP" altLang="en-US" sz="2400" dirty="0">
              <a:solidFill>
                <a:srgbClr val="0000FF"/>
              </a:solidFill>
              <a:ea typeface="ＭＳ Ｐゴシック" pitchFamily="50" charset="-128"/>
            </a:endParaRPr>
          </a:p>
          <a:p>
            <a:pPr>
              <a:lnSpc>
                <a:spcPct val="80000"/>
              </a:lnSpc>
            </a:pPr>
            <a:r>
              <a:rPr lang="ja-JP" altLang="en-US" sz="2400" dirty="0" smtClean="0">
                <a:solidFill>
                  <a:srgbClr val="0000FF"/>
                </a:solidFill>
                <a:ea typeface="ＭＳ Ｐゴシック" pitchFamily="50" charset="-128"/>
              </a:rPr>
              <a:t>ＪＲ</a:t>
            </a:r>
            <a:r>
              <a:rPr lang="ja-JP" altLang="en-US" sz="2400" dirty="0">
                <a:solidFill>
                  <a:srgbClr val="0000FF"/>
                </a:solidFill>
                <a:ea typeface="ＭＳ Ｐゴシック" pitchFamily="50" charset="-128"/>
              </a:rPr>
              <a:t>山陽本線</a:t>
            </a:r>
            <a:r>
              <a:rPr lang="ja-JP" altLang="en-US" sz="2400" dirty="0" smtClean="0">
                <a:solidFill>
                  <a:srgbClr val="0000FF"/>
                </a:solidFill>
                <a:ea typeface="ＭＳ Ｐゴシック" pitchFamily="50" charset="-128"/>
              </a:rPr>
              <a:t>は上り電車</a:t>
            </a:r>
            <a:r>
              <a:rPr lang="ja-JP" altLang="en-US" sz="2400" dirty="0">
                <a:solidFill>
                  <a:srgbClr val="0000FF"/>
                </a:solidFill>
                <a:ea typeface="ＭＳ Ｐゴシック" pitchFamily="50" charset="-128"/>
              </a:rPr>
              <a:t>が加古川駅</a:t>
            </a:r>
            <a:r>
              <a:rPr lang="ja-JP" altLang="en-US" sz="2400" dirty="0" smtClean="0">
                <a:solidFill>
                  <a:srgbClr val="0000FF"/>
                </a:solidFill>
                <a:ea typeface="ＭＳ Ｐゴシック" pitchFamily="50" charset="-128"/>
              </a:rPr>
              <a:t>東側で</a:t>
            </a:r>
            <a:r>
              <a:rPr lang="ja-JP" altLang="en-US" sz="2400" dirty="0">
                <a:solidFill>
                  <a:srgbClr val="0000FF"/>
                </a:solidFill>
                <a:ea typeface="ＭＳ Ｐゴシック" pitchFamily="50" charset="-128"/>
              </a:rPr>
              <a:t>脱線したもよう</a:t>
            </a:r>
          </a:p>
          <a:p>
            <a:pPr>
              <a:lnSpc>
                <a:spcPct val="80000"/>
              </a:lnSpc>
            </a:pPr>
            <a:r>
              <a:rPr lang="ja-JP" altLang="en-US" sz="2400" dirty="0" smtClean="0">
                <a:solidFill>
                  <a:srgbClr val="0000FF"/>
                </a:solidFill>
                <a:ea typeface="ＭＳ Ｐゴシック" pitchFamily="50" charset="-128"/>
              </a:rPr>
              <a:t>下り電車</a:t>
            </a:r>
            <a:r>
              <a:rPr lang="ja-JP" altLang="en-US" sz="2400" dirty="0">
                <a:solidFill>
                  <a:srgbClr val="0000FF"/>
                </a:solidFill>
                <a:ea typeface="ＭＳ Ｐゴシック" pitchFamily="50" charset="-128"/>
              </a:rPr>
              <a:t>は別</a:t>
            </a:r>
            <a:r>
              <a:rPr lang="ja-JP" altLang="en-US" sz="2400" dirty="0" smtClean="0">
                <a:solidFill>
                  <a:srgbClr val="0000FF"/>
                </a:solidFill>
                <a:ea typeface="ＭＳ Ｐゴシック" pitchFamily="50" charset="-128"/>
              </a:rPr>
              <a:t>府川付近</a:t>
            </a:r>
            <a:r>
              <a:rPr lang="ja-JP" altLang="en-US" sz="2400" dirty="0">
                <a:solidFill>
                  <a:srgbClr val="0000FF"/>
                </a:solidFill>
                <a:ea typeface="ＭＳ Ｐゴシック" pitchFamily="50" charset="-128"/>
              </a:rPr>
              <a:t>で脱線したもよう</a:t>
            </a:r>
          </a:p>
          <a:p>
            <a:pPr>
              <a:lnSpc>
                <a:spcPct val="80000"/>
              </a:lnSpc>
            </a:pPr>
            <a:r>
              <a:rPr lang="ja-JP" altLang="en-US" sz="2400" dirty="0" smtClean="0">
                <a:solidFill>
                  <a:srgbClr val="0000FF"/>
                </a:solidFill>
                <a:ea typeface="ＭＳ Ｐゴシック" pitchFamily="50" charset="-128"/>
              </a:rPr>
              <a:t>ＪＲ</a:t>
            </a:r>
            <a:r>
              <a:rPr lang="ja-JP" altLang="en-US" sz="2400" dirty="0">
                <a:solidFill>
                  <a:srgbClr val="0000FF"/>
                </a:solidFill>
                <a:ea typeface="ＭＳ Ｐゴシック" pitchFamily="50" charset="-128"/>
              </a:rPr>
              <a:t>加古川線</a:t>
            </a:r>
            <a:r>
              <a:rPr lang="ja-JP" altLang="en-US" sz="2400" dirty="0" smtClean="0">
                <a:solidFill>
                  <a:srgbClr val="0000FF"/>
                </a:solidFill>
                <a:ea typeface="ＭＳ Ｐゴシック" pitchFamily="50" charset="-128"/>
              </a:rPr>
              <a:t>は氷丘小学校東側</a:t>
            </a:r>
            <a:r>
              <a:rPr lang="ja-JP" altLang="en-US" sz="2400" dirty="0">
                <a:solidFill>
                  <a:srgbClr val="0000FF"/>
                </a:solidFill>
                <a:ea typeface="ＭＳ Ｐゴシック" pitchFamily="50" charset="-128"/>
              </a:rPr>
              <a:t>踏切で</a:t>
            </a:r>
            <a:r>
              <a:rPr lang="ja-JP" altLang="en-US" sz="2400" dirty="0" smtClean="0">
                <a:solidFill>
                  <a:srgbClr val="0000FF"/>
                </a:solidFill>
                <a:ea typeface="ＭＳ Ｐゴシック" pitchFamily="50" charset="-128"/>
              </a:rPr>
              <a:t>脱線した</a:t>
            </a:r>
            <a:r>
              <a:rPr lang="ja-JP" altLang="en-US" sz="2400" dirty="0">
                <a:solidFill>
                  <a:srgbClr val="0000FF"/>
                </a:solidFill>
                <a:ea typeface="ＭＳ Ｐゴシック" pitchFamily="50" charset="-128"/>
              </a:rPr>
              <a:t>もよう</a:t>
            </a:r>
          </a:p>
          <a:p>
            <a:pPr>
              <a:lnSpc>
                <a:spcPct val="80000"/>
              </a:lnSpc>
            </a:pPr>
            <a:r>
              <a:rPr lang="ja-JP" altLang="en-US" sz="2400" dirty="0" smtClean="0">
                <a:solidFill>
                  <a:srgbClr val="0000FF"/>
                </a:solidFill>
                <a:ea typeface="ＭＳ Ｐゴシック" pitchFamily="50" charset="-128"/>
              </a:rPr>
              <a:t>南北自動車道出入口付近交差点でトラックと乗用車の事故</a:t>
            </a:r>
          </a:p>
          <a:p>
            <a:pPr>
              <a:lnSpc>
                <a:spcPct val="80000"/>
              </a:lnSpc>
            </a:pPr>
            <a:r>
              <a:rPr lang="ja-JP" altLang="en-US" sz="2400" dirty="0">
                <a:solidFill>
                  <a:srgbClr val="0000FF"/>
                </a:solidFill>
                <a:ea typeface="ＭＳ Ｐゴシック" pitchFamily="50" charset="-128"/>
              </a:rPr>
              <a:t>国道２号線、</a:t>
            </a:r>
            <a:r>
              <a:rPr lang="ja-JP" altLang="en-US" sz="2400" dirty="0" smtClean="0">
                <a:solidFill>
                  <a:srgbClr val="0000FF"/>
                </a:solidFill>
                <a:ea typeface="ＭＳ Ｐゴシック" pitchFamily="50" charset="-128"/>
              </a:rPr>
              <a:t>平野交差点で大型バスと乗用車の事故</a:t>
            </a:r>
            <a:endParaRPr lang="ja-JP" altLang="en-US" sz="2400" dirty="0">
              <a:solidFill>
                <a:srgbClr val="0000FF"/>
              </a:solidFill>
              <a:ea typeface="ＭＳ Ｐゴシック" pitchFamily="50" charset="-128"/>
            </a:endParaRPr>
          </a:p>
          <a:p>
            <a:pPr>
              <a:lnSpc>
                <a:spcPct val="80000"/>
              </a:lnSpc>
            </a:pPr>
            <a:r>
              <a:rPr lang="ja-JP" altLang="en-US" sz="2400" dirty="0" smtClean="0">
                <a:solidFill>
                  <a:srgbClr val="0000FF"/>
                </a:solidFill>
                <a:ea typeface="ＭＳ Ｐゴシック" pitchFamily="50" charset="-128"/>
              </a:rPr>
              <a:t>まだまだ正確</a:t>
            </a:r>
            <a:r>
              <a:rPr lang="ja-JP" altLang="en-US" sz="2400" dirty="0">
                <a:solidFill>
                  <a:srgbClr val="0000FF"/>
                </a:solidFill>
                <a:ea typeface="ＭＳ Ｐゴシック" pitchFamily="50" charset="-128"/>
              </a:rPr>
              <a:t>な情報は行政</a:t>
            </a:r>
            <a:r>
              <a:rPr lang="ja-JP" altLang="en-US" sz="2400" dirty="0" smtClean="0">
                <a:solidFill>
                  <a:srgbClr val="0000FF"/>
                </a:solidFill>
                <a:ea typeface="ＭＳ Ｐゴシック" pitchFamily="50" charset="-128"/>
              </a:rPr>
              <a:t>から伝わっていません</a:t>
            </a:r>
            <a:endParaRPr lang="ja-JP" altLang="en-US" sz="2400" dirty="0">
              <a:solidFill>
                <a:srgbClr val="0000FF"/>
              </a:solidFill>
              <a:ea typeface="ＭＳ Ｐゴシック" pitchFamily="50" charset="-128"/>
            </a:endParaRPr>
          </a:p>
          <a:p>
            <a:pPr>
              <a:lnSpc>
                <a:spcPct val="80000"/>
              </a:lnSpc>
            </a:pPr>
            <a:r>
              <a:rPr lang="ja-JP" altLang="en-US" sz="2400" dirty="0">
                <a:solidFill>
                  <a:srgbClr val="0000FF"/>
                </a:solidFill>
                <a:ea typeface="ＭＳ Ｐゴシック" pitchFamily="50" charset="-128"/>
              </a:rPr>
              <a:t>わかり次第お伝え</a:t>
            </a:r>
            <a:r>
              <a:rPr lang="ja-JP" altLang="en-US" sz="2400" dirty="0" smtClean="0">
                <a:solidFill>
                  <a:srgbClr val="0000FF"/>
                </a:solidFill>
                <a:ea typeface="ＭＳ Ｐゴシック" pitchFamily="50" charset="-128"/>
              </a:rPr>
              <a:t>します</a:t>
            </a:r>
            <a:r>
              <a:rPr lang="ja-JP" altLang="en-US" sz="2400" dirty="0">
                <a:solidFill>
                  <a:srgbClr val="0000FF"/>
                </a:solidFill>
                <a:ea typeface="ＭＳ Ｐゴシック" pitchFamily="50" charset="-128"/>
              </a:rPr>
              <a:t>・・・・・・</a:t>
            </a:r>
          </a:p>
        </p:txBody>
      </p:sp>
      <p:sp>
        <p:nvSpPr>
          <p:cNvPr id="283652" name="Text Box 4"/>
          <p:cNvSpPr txBox="1">
            <a:spLocks noChangeArrowheads="1"/>
          </p:cNvSpPr>
          <p:nvPr/>
        </p:nvSpPr>
        <p:spPr bwMode="auto">
          <a:xfrm>
            <a:off x="539750" y="246063"/>
            <a:ext cx="5386388" cy="519112"/>
          </a:xfrm>
          <a:prstGeom prst="rect">
            <a:avLst/>
          </a:prstGeom>
          <a:noFill/>
          <a:ln w="9525">
            <a:noFill/>
            <a:miter lim="800000"/>
            <a:headEnd/>
            <a:tailEnd/>
          </a:ln>
          <a:effectLst/>
        </p:spPr>
        <p:txBody>
          <a:bodyPr>
            <a:spAutoFit/>
          </a:bodyPr>
          <a:lstStyle/>
          <a:p>
            <a:pPr algn="l"/>
            <a:r>
              <a:rPr lang="ja-JP" altLang="en-US" sz="2800" dirty="0">
                <a:solidFill>
                  <a:srgbClr val="FF0000"/>
                </a:solidFill>
                <a:effectLst>
                  <a:outerShdw blurRad="38100" dist="38100" dir="2700000" algn="tl">
                    <a:srgbClr val="C0C0C0"/>
                  </a:outerShdw>
                </a:effectLst>
              </a:rPr>
              <a:t>ＢＡＮＢＡＮラジオからの情報を</a:t>
            </a:r>
          </a:p>
        </p:txBody>
      </p:sp>
      <p:sp>
        <p:nvSpPr>
          <p:cNvPr id="283653" name="Text Box 5"/>
          <p:cNvSpPr txBox="1">
            <a:spLocks noChangeArrowheads="1"/>
          </p:cNvSpPr>
          <p:nvPr/>
        </p:nvSpPr>
        <p:spPr bwMode="auto">
          <a:xfrm>
            <a:off x="985838" y="692150"/>
            <a:ext cx="5386387" cy="519113"/>
          </a:xfrm>
          <a:prstGeom prst="rect">
            <a:avLst/>
          </a:prstGeom>
          <a:noFill/>
          <a:ln w="9525">
            <a:noFill/>
            <a:miter lim="800000"/>
            <a:headEnd/>
            <a:tailEnd/>
          </a:ln>
          <a:effectLst/>
        </p:spPr>
        <p:txBody>
          <a:bodyPr>
            <a:spAutoFit/>
          </a:bodyPr>
          <a:lstStyle/>
          <a:p>
            <a:pPr algn="l"/>
            <a:r>
              <a:rPr lang="ja-JP" altLang="en-US" sz="2800" dirty="0">
                <a:solidFill>
                  <a:srgbClr val="000000"/>
                </a:solidFill>
                <a:effectLst>
                  <a:outerShdw blurRad="38100" dist="38100" dir="2700000" algn="tl">
                    <a:srgbClr val="C0C0C0"/>
                  </a:outerShdw>
                </a:effectLst>
              </a:rPr>
              <a:t>地図</a:t>
            </a:r>
            <a:r>
              <a:rPr lang="ja-JP" altLang="en-US" sz="2800" dirty="0" smtClean="0">
                <a:solidFill>
                  <a:srgbClr val="000000"/>
                </a:solidFill>
                <a:effectLst>
                  <a:outerShdw blurRad="38100" dist="38100" dir="2700000" algn="tl">
                    <a:srgbClr val="C0C0C0"/>
                  </a:outerShdw>
                </a:effectLst>
              </a:rPr>
              <a:t>に</a:t>
            </a:r>
            <a:r>
              <a:rPr lang="ja-JP" altLang="en-US" sz="2800" dirty="0" smtClean="0">
                <a:solidFill>
                  <a:srgbClr val="FF0000"/>
                </a:solidFill>
                <a:effectLst>
                  <a:outerShdw blurRad="38100" dist="38100" dir="2700000" algn="tl">
                    <a:srgbClr val="C0C0C0"/>
                  </a:outerShdw>
                </a:effectLst>
              </a:rPr>
              <a:t>赤</a:t>
            </a:r>
            <a:r>
              <a:rPr lang="en-US" altLang="ja-JP" sz="2800" dirty="0" smtClean="0">
                <a:solidFill>
                  <a:srgbClr val="FF0000"/>
                </a:solidFill>
                <a:effectLst>
                  <a:outerShdw blurRad="38100" dist="38100" dir="2700000" algn="tl">
                    <a:srgbClr val="C0C0C0"/>
                  </a:outerShdw>
                </a:effectLst>
              </a:rPr>
              <a:t>×</a:t>
            </a:r>
            <a:r>
              <a:rPr lang="ja-JP" altLang="en-US" sz="2800" dirty="0" smtClean="0">
                <a:solidFill>
                  <a:srgbClr val="000000"/>
                </a:solidFill>
                <a:effectLst>
                  <a:outerShdw blurRad="38100" dist="38100" dir="2700000" algn="tl">
                    <a:srgbClr val="C0C0C0"/>
                  </a:outerShdw>
                </a:effectLst>
              </a:rPr>
              <a:t>書き込みましょう</a:t>
            </a:r>
            <a:r>
              <a:rPr lang="ja-JP" altLang="en-US" sz="2800" dirty="0">
                <a:solidFill>
                  <a:srgbClr val="000000"/>
                </a:solidFill>
                <a:effectLst>
                  <a:outerShdw blurRad="38100" dist="38100" dir="2700000" algn="tl">
                    <a:srgbClr val="C0C0C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anim calcmode="lin" valueType="num">
                                      <p:cBhvr additive="base">
                                        <p:cTn id="7" dur="500" fill="hold"/>
                                        <p:tgtEl>
                                          <p:spTgt spid="283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3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3651">
                                            <p:txEl>
                                              <p:pRg st="1" end="1"/>
                                            </p:txEl>
                                          </p:spTgt>
                                        </p:tgtEl>
                                        <p:attrNameLst>
                                          <p:attrName>style.visibility</p:attrName>
                                        </p:attrNameLst>
                                      </p:cBhvr>
                                      <p:to>
                                        <p:strVal val="visible"/>
                                      </p:to>
                                    </p:set>
                                    <p:anim calcmode="lin" valueType="num">
                                      <p:cBhvr additive="base">
                                        <p:cTn id="13" dur="500" fill="hold"/>
                                        <p:tgtEl>
                                          <p:spTgt spid="283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3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3651">
                                            <p:txEl>
                                              <p:pRg st="2" end="2"/>
                                            </p:txEl>
                                          </p:spTgt>
                                        </p:tgtEl>
                                        <p:attrNameLst>
                                          <p:attrName>style.visibility</p:attrName>
                                        </p:attrNameLst>
                                      </p:cBhvr>
                                      <p:to>
                                        <p:strVal val="visible"/>
                                      </p:to>
                                    </p:set>
                                    <p:anim calcmode="lin" valueType="num">
                                      <p:cBhvr additive="base">
                                        <p:cTn id="19" dur="500" fill="hold"/>
                                        <p:tgtEl>
                                          <p:spTgt spid="283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3651">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3651">
                                            <p:txEl>
                                              <p:pRg st="3" end="3"/>
                                            </p:txEl>
                                          </p:spTgt>
                                        </p:tgtEl>
                                        <p:attrNameLst>
                                          <p:attrName>style.visibility</p:attrName>
                                        </p:attrNameLst>
                                      </p:cBhvr>
                                      <p:to>
                                        <p:strVal val="visible"/>
                                      </p:to>
                                    </p:set>
                                    <p:anim calcmode="lin" valueType="num">
                                      <p:cBhvr additive="base">
                                        <p:cTn id="25" dur="500" fill="hold"/>
                                        <p:tgtEl>
                                          <p:spTgt spid="283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3651">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3651">
                                            <p:txEl>
                                              <p:pRg st="4" end="4"/>
                                            </p:txEl>
                                          </p:spTgt>
                                        </p:tgtEl>
                                        <p:attrNameLst>
                                          <p:attrName>style.visibility</p:attrName>
                                        </p:attrNameLst>
                                      </p:cBhvr>
                                      <p:to>
                                        <p:strVal val="visible"/>
                                      </p:to>
                                    </p:set>
                                    <p:anim calcmode="lin" valueType="num">
                                      <p:cBhvr additive="base">
                                        <p:cTn id="31" dur="500" fill="hold"/>
                                        <p:tgtEl>
                                          <p:spTgt spid="2836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3651">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bomb.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3651">
                                            <p:txEl>
                                              <p:pRg st="5" end="5"/>
                                            </p:txEl>
                                          </p:spTgt>
                                        </p:tgtEl>
                                        <p:attrNameLst>
                                          <p:attrName>style.visibility</p:attrName>
                                        </p:attrNameLst>
                                      </p:cBhvr>
                                      <p:to>
                                        <p:strVal val="visible"/>
                                      </p:to>
                                    </p:set>
                                    <p:anim calcmode="lin" valueType="num">
                                      <p:cBhvr additive="base">
                                        <p:cTn id="37" dur="500" fill="hold"/>
                                        <p:tgtEl>
                                          <p:spTgt spid="2836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3651">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3651">
                                            <p:txEl>
                                              <p:pRg st="6" end="6"/>
                                            </p:txEl>
                                          </p:spTgt>
                                        </p:tgtEl>
                                        <p:attrNameLst>
                                          <p:attrName>style.visibility</p:attrName>
                                        </p:attrNameLst>
                                      </p:cBhvr>
                                      <p:to>
                                        <p:strVal val="visible"/>
                                      </p:to>
                                    </p:set>
                                    <p:anim calcmode="lin" valueType="num">
                                      <p:cBhvr additive="base">
                                        <p:cTn id="43" dur="500" fill="hold"/>
                                        <p:tgtEl>
                                          <p:spTgt spid="28365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3651">
                                            <p:txEl>
                                              <p:pRg st="6" end="6"/>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3651">
                                            <p:txEl>
                                              <p:pRg st="7" end="7"/>
                                            </p:txEl>
                                          </p:spTgt>
                                        </p:tgtEl>
                                        <p:attrNameLst>
                                          <p:attrName>style.visibility</p:attrName>
                                        </p:attrNameLst>
                                      </p:cBhvr>
                                      <p:to>
                                        <p:strVal val="visible"/>
                                      </p:to>
                                    </p:set>
                                    <p:anim calcmode="lin" valueType="num">
                                      <p:cBhvr additive="base">
                                        <p:cTn id="49" dur="500" fill="hold"/>
                                        <p:tgtEl>
                                          <p:spTgt spid="28365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3651">
                                            <p:txEl>
                                              <p:pRg st="7" end="7"/>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bomb.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3651">
                                            <p:txEl>
                                              <p:pRg st="8" end="8"/>
                                            </p:txEl>
                                          </p:spTgt>
                                        </p:tgtEl>
                                        <p:attrNameLst>
                                          <p:attrName>style.visibility</p:attrName>
                                        </p:attrNameLst>
                                      </p:cBhvr>
                                      <p:to>
                                        <p:strVal val="visible"/>
                                      </p:to>
                                    </p:set>
                                    <p:anim calcmode="lin" valueType="num">
                                      <p:cBhvr additive="base">
                                        <p:cTn id="55" dur="500" fill="hold"/>
                                        <p:tgtEl>
                                          <p:spTgt spid="28365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83651">
                                            <p:txEl>
                                              <p:pRg st="8" end="8"/>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bomb.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83651">
                                            <p:txEl>
                                              <p:pRg st="9" end="9"/>
                                            </p:txEl>
                                          </p:spTgt>
                                        </p:tgtEl>
                                        <p:attrNameLst>
                                          <p:attrName>style.visibility</p:attrName>
                                        </p:attrNameLst>
                                      </p:cBhvr>
                                      <p:to>
                                        <p:strVal val="visible"/>
                                      </p:to>
                                    </p:set>
                                    <p:anim calcmode="lin" valueType="num">
                                      <p:cBhvr additive="base">
                                        <p:cTn id="61" dur="500" fill="hold"/>
                                        <p:tgtEl>
                                          <p:spTgt spid="283651">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83651">
                                            <p:txEl>
                                              <p:pRg st="9" end="9"/>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83651">
                                            <p:txEl>
                                              <p:pRg st="10" end="10"/>
                                            </p:txEl>
                                          </p:spTgt>
                                        </p:tgtEl>
                                        <p:attrNameLst>
                                          <p:attrName>style.visibility</p:attrName>
                                        </p:attrNameLst>
                                      </p:cBhvr>
                                      <p:to>
                                        <p:strVal val="visible"/>
                                      </p:to>
                                    </p:set>
                                    <p:anim calcmode="lin" valueType="num">
                                      <p:cBhvr additive="base">
                                        <p:cTn id="67" dur="500" fill="hold"/>
                                        <p:tgtEl>
                                          <p:spTgt spid="283651">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83651">
                                            <p:txEl>
                                              <p:pRg st="10" end="1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bomb.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83651">
                                            <p:txEl>
                                              <p:pRg st="11" end="11"/>
                                            </p:txEl>
                                          </p:spTgt>
                                        </p:tgtEl>
                                        <p:attrNameLst>
                                          <p:attrName>style.visibility</p:attrName>
                                        </p:attrNameLst>
                                      </p:cBhvr>
                                      <p:to>
                                        <p:strVal val="visible"/>
                                      </p:to>
                                    </p:set>
                                    <p:anim calcmode="lin" valueType="num">
                                      <p:cBhvr additive="base">
                                        <p:cTn id="73" dur="500" fill="hold"/>
                                        <p:tgtEl>
                                          <p:spTgt spid="283651">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83651">
                                            <p:txEl>
                                              <p:pRg st="11" end="1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3" name="bomb.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3651">
                                            <p:txEl>
                                              <p:pRg st="12" end="12"/>
                                            </p:txEl>
                                          </p:spTgt>
                                        </p:tgtEl>
                                        <p:attrNameLst>
                                          <p:attrName>style.visibility</p:attrName>
                                        </p:attrNameLst>
                                      </p:cBhvr>
                                      <p:to>
                                        <p:strVal val="visible"/>
                                      </p:to>
                                    </p:set>
                                    <p:anim calcmode="lin" valueType="num">
                                      <p:cBhvr additive="base">
                                        <p:cTn id="79" dur="500" fill="hold"/>
                                        <p:tgtEl>
                                          <p:spTgt spid="283651">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83651">
                                            <p:txEl>
                                              <p:pRg st="12" end="1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58079" y="1124744"/>
            <a:ext cx="4101953" cy="5103453"/>
          </a:xfrm>
        </p:spPr>
        <p:txBody>
          <a:bodyPr>
            <a:normAutofit fontScale="77500" lnSpcReduction="20000"/>
          </a:bodyPr>
          <a:lstStyle/>
          <a:p>
            <a:pPr>
              <a:buFont typeface="Wingdings" panose="05000000000000000000" pitchFamily="2" charset="2"/>
              <a:buChar char="l"/>
            </a:pPr>
            <a:r>
              <a:rPr kumimoji="1" lang="ja-JP" altLang="en-US" sz="3100" b="0" dirty="0" smtClean="0"/>
              <a:t>国道２号線東行き</a:t>
            </a:r>
          </a:p>
          <a:p>
            <a:pPr lvl="1">
              <a:buClr>
                <a:schemeClr val="tx2"/>
              </a:buClr>
              <a:buFont typeface="Wingdings" panose="05000000000000000000" pitchFamily="2" charset="2"/>
              <a:buChar char="l"/>
            </a:pPr>
            <a:r>
              <a:rPr kumimoji="1" lang="ja-JP" altLang="en-US" dirty="0" smtClean="0"/>
              <a:t>加古川大橋東詰東</a:t>
            </a:r>
            <a:r>
              <a:rPr kumimoji="1" lang="en-US" altLang="ja-JP" dirty="0" smtClean="0"/>
              <a:t>50</a:t>
            </a:r>
            <a:r>
              <a:rPr kumimoji="1" lang="ja-JP" altLang="en-US" dirty="0" err="1" smtClean="0"/>
              <a:t>ｍ</a:t>
            </a:r>
            <a:endParaRPr kumimoji="1" lang="en-US" altLang="ja-JP" dirty="0" smtClean="0"/>
          </a:p>
          <a:p>
            <a:pPr lvl="1">
              <a:buClr>
                <a:schemeClr val="tx2"/>
              </a:buClr>
              <a:buFont typeface="Wingdings" panose="05000000000000000000" pitchFamily="2" charset="2"/>
              <a:buChar char="l"/>
            </a:pPr>
            <a:r>
              <a:rPr kumimoji="1" lang="ja-JP" altLang="en-US" dirty="0" smtClean="0"/>
              <a:t>山脇しか医院前</a:t>
            </a:r>
          </a:p>
          <a:p>
            <a:pPr lvl="1">
              <a:buClr>
                <a:schemeClr val="tx2"/>
              </a:buClr>
              <a:buFont typeface="Wingdings" panose="05000000000000000000" pitchFamily="2" charset="2"/>
              <a:buChar char="l"/>
            </a:pPr>
            <a:r>
              <a:rPr kumimoji="1" lang="ja-JP" altLang="en-US" dirty="0" smtClean="0"/>
              <a:t>リカーショップオカダ前</a:t>
            </a:r>
          </a:p>
          <a:p>
            <a:pPr lvl="1">
              <a:buClr>
                <a:schemeClr val="tx2"/>
              </a:buClr>
              <a:buFont typeface="Wingdings" panose="05000000000000000000" pitchFamily="2" charset="2"/>
              <a:buChar char="l"/>
            </a:pPr>
            <a:r>
              <a:rPr kumimoji="1" lang="ja-JP" altLang="en-US" dirty="0" smtClean="0"/>
              <a:t>井上文尚堂前</a:t>
            </a:r>
          </a:p>
          <a:p>
            <a:pPr lvl="1">
              <a:buClr>
                <a:schemeClr val="tx2"/>
              </a:buClr>
              <a:buFont typeface="Wingdings" panose="05000000000000000000" pitchFamily="2" charset="2"/>
              <a:buChar char="l"/>
            </a:pPr>
            <a:r>
              <a:rPr kumimoji="1" lang="ja-JP" altLang="en-US" dirty="0" smtClean="0"/>
              <a:t>廉売市場前</a:t>
            </a:r>
          </a:p>
          <a:p>
            <a:pPr lvl="1">
              <a:buClr>
                <a:schemeClr val="tx2"/>
              </a:buClr>
              <a:buFont typeface="Wingdings" panose="05000000000000000000" pitchFamily="2" charset="2"/>
              <a:buChar char="l"/>
            </a:pPr>
            <a:r>
              <a:rPr kumimoji="1" lang="ja-JP" altLang="en-US" dirty="0" smtClean="0"/>
              <a:t>大川町交差点前</a:t>
            </a:r>
          </a:p>
          <a:p>
            <a:pPr lvl="1">
              <a:buClr>
                <a:schemeClr val="tx2"/>
              </a:buClr>
              <a:buFont typeface="Wingdings" panose="05000000000000000000" pitchFamily="2" charset="2"/>
              <a:buChar char="l"/>
            </a:pPr>
            <a:r>
              <a:rPr kumimoji="1" lang="ja-JP" altLang="en-US" dirty="0" smtClean="0"/>
              <a:t>レークゴルフ前</a:t>
            </a:r>
          </a:p>
          <a:p>
            <a:pPr lvl="1">
              <a:buClr>
                <a:schemeClr val="tx2"/>
              </a:buClr>
              <a:buFont typeface="Wingdings" panose="05000000000000000000" pitchFamily="2" charset="2"/>
              <a:buChar char="l"/>
            </a:pPr>
            <a:r>
              <a:rPr kumimoji="1" lang="ja-JP" altLang="en-US" dirty="0" smtClean="0"/>
              <a:t>丸三大辻商店前</a:t>
            </a:r>
          </a:p>
          <a:p>
            <a:pPr lvl="1">
              <a:buClr>
                <a:schemeClr val="tx2"/>
              </a:buClr>
              <a:buFont typeface="Wingdings" panose="05000000000000000000" pitchFamily="2" charset="2"/>
              <a:buChar char="l"/>
            </a:pPr>
            <a:r>
              <a:rPr kumimoji="1" lang="ja-JP" altLang="en-US" dirty="0" smtClean="0"/>
              <a:t>たまえクリニック前</a:t>
            </a:r>
          </a:p>
          <a:p>
            <a:pPr lvl="1">
              <a:buClr>
                <a:schemeClr val="tx2"/>
              </a:buClr>
              <a:buFont typeface="Wingdings" panose="05000000000000000000" pitchFamily="2" charset="2"/>
              <a:buChar char="l"/>
            </a:pPr>
            <a:r>
              <a:rPr kumimoji="1" lang="ja-JP" altLang="en-US" dirty="0" smtClean="0"/>
              <a:t>加古川駅前交差点前</a:t>
            </a:r>
          </a:p>
          <a:p>
            <a:pPr lvl="1">
              <a:buClr>
                <a:schemeClr val="tx2"/>
              </a:buClr>
              <a:buFont typeface="Wingdings" panose="05000000000000000000" pitchFamily="2" charset="2"/>
              <a:buChar char="l"/>
            </a:pPr>
            <a:r>
              <a:rPr kumimoji="1" lang="ja-JP" altLang="en-US" dirty="0" smtClean="0"/>
              <a:t>浜屋前</a:t>
            </a:r>
          </a:p>
          <a:p>
            <a:pPr lvl="1">
              <a:buClr>
                <a:schemeClr val="tx2"/>
              </a:buClr>
              <a:buFont typeface="Wingdings" panose="05000000000000000000" pitchFamily="2" charset="2"/>
              <a:buChar char="l"/>
            </a:pPr>
            <a:r>
              <a:rPr kumimoji="1" lang="ja-JP" altLang="en-US" dirty="0" smtClean="0"/>
              <a:t>姫路信用金庫前</a:t>
            </a:r>
          </a:p>
          <a:p>
            <a:pPr lvl="1">
              <a:buClr>
                <a:schemeClr val="tx2"/>
              </a:buClr>
              <a:buFont typeface="Wingdings" panose="05000000000000000000" pitchFamily="2" charset="2"/>
              <a:buChar char="l"/>
            </a:pPr>
            <a:r>
              <a:rPr kumimoji="1" lang="ja-JP" altLang="en-US" dirty="0" smtClean="0"/>
              <a:t>ドコモショップ前</a:t>
            </a:r>
          </a:p>
          <a:p>
            <a:pPr lvl="1">
              <a:buClr>
                <a:schemeClr val="tx2"/>
              </a:buClr>
              <a:buFont typeface="Wingdings" panose="05000000000000000000" pitchFamily="2" charset="2"/>
              <a:buChar char="l"/>
            </a:pPr>
            <a:r>
              <a:rPr kumimoji="1" lang="ja-JP" altLang="en-US" dirty="0" smtClean="0"/>
              <a:t>ネオハイツ前</a:t>
            </a:r>
            <a:endParaRPr kumimoji="1" lang="ja-JP" altLang="en-US" dirty="0"/>
          </a:p>
        </p:txBody>
      </p:sp>
      <p:sp>
        <p:nvSpPr>
          <p:cNvPr id="5" name="タイトル 1"/>
          <p:cNvSpPr>
            <a:spLocks noGrp="1"/>
          </p:cNvSpPr>
          <p:nvPr>
            <p:ph type="title"/>
          </p:nvPr>
        </p:nvSpPr>
        <p:spPr>
          <a:xfrm>
            <a:off x="685800" y="331788"/>
            <a:ext cx="4648200" cy="563562"/>
          </a:xfrm>
        </p:spPr>
        <p:txBody>
          <a:bodyPr/>
          <a:lstStyle/>
          <a:p>
            <a:r>
              <a:rPr kumimoji="1" lang="ja-JP" altLang="en-US" dirty="0" smtClean="0">
                <a:solidFill>
                  <a:srgbClr val="FF0000"/>
                </a:solidFill>
              </a:rPr>
              <a:t>電柱倒壊</a:t>
            </a:r>
            <a:endParaRPr kumimoji="1" lang="ja-JP" altLang="en-US" dirty="0">
              <a:solidFill>
                <a:srgbClr val="FF0000"/>
              </a:solidFill>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7899" y="1109546"/>
            <a:ext cx="3138449" cy="2113222"/>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798" y="4149080"/>
            <a:ext cx="2850649" cy="1819991"/>
          </a:xfrm>
          <a:prstGeom prst="rect">
            <a:avLst/>
          </a:prstGeom>
        </p:spPr>
      </p:pic>
    </p:spTree>
    <p:extLst>
      <p:ext uri="{BB962C8B-B14F-4D97-AF65-F5344CB8AC3E}">
        <p14:creationId xmlns:p14="http://schemas.microsoft.com/office/powerpoint/2010/main" val="9180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88098" name="Rectangle 2"/>
          <p:cNvSpPr>
            <a:spLocks noGrp="1" noChangeArrowheads="1"/>
          </p:cNvSpPr>
          <p:nvPr>
            <p:ph type="title"/>
          </p:nvPr>
        </p:nvSpPr>
        <p:spPr>
          <a:xfrm>
            <a:off x="685800" y="188913"/>
            <a:ext cx="5110163" cy="563562"/>
          </a:xfrm>
        </p:spPr>
        <p:txBody>
          <a:bodyPr/>
          <a:lstStyle/>
          <a:p>
            <a:r>
              <a:rPr lang="ja-JP" altLang="en-US" dirty="0" smtClean="0">
                <a:solidFill>
                  <a:srgbClr val="FF0000"/>
                </a:solidFill>
                <a:effectLst>
                  <a:outerShdw blurRad="38100" dist="38100" dir="2700000" algn="tl">
                    <a:srgbClr val="C0C0C0"/>
                  </a:outerShdw>
                </a:effectLst>
                <a:ea typeface="ＭＳ Ｐゴシック" pitchFamily="50" charset="-128"/>
              </a:rPr>
              <a:t>防災ゲーム　ＤＩＧ　説明</a:t>
            </a:r>
            <a:endParaRPr lang="ja-JP" altLang="en-US" dirty="0">
              <a:solidFill>
                <a:srgbClr val="FF0000"/>
              </a:solidFill>
              <a:effectLst>
                <a:outerShdw blurRad="38100" dist="38100" dir="2700000" algn="tl">
                  <a:srgbClr val="C0C0C0"/>
                </a:outerShdw>
              </a:effectLst>
              <a:ea typeface="ＭＳ Ｐゴシック" pitchFamily="50" charset="-128"/>
            </a:endParaRPr>
          </a:p>
        </p:txBody>
      </p:sp>
      <p:sp>
        <p:nvSpPr>
          <p:cNvPr id="388099" name="Rectangle 3"/>
          <p:cNvSpPr>
            <a:spLocks noGrp="1" noChangeArrowheads="1"/>
          </p:cNvSpPr>
          <p:nvPr>
            <p:ph type="body" idx="1"/>
          </p:nvPr>
        </p:nvSpPr>
        <p:spPr>
          <a:xfrm>
            <a:off x="395536" y="908720"/>
            <a:ext cx="8136904" cy="5400675"/>
          </a:xfrm>
        </p:spPr>
        <p:txBody>
          <a:bodyPr/>
          <a:lstStyle/>
          <a:p>
            <a:r>
              <a:rPr lang="ja-JP" altLang="en-US" dirty="0">
                <a:ea typeface="ＭＳ Ｐゴシック" pitchFamily="50" charset="-128"/>
              </a:rPr>
              <a:t>ＤＩＧを、一言</a:t>
            </a:r>
            <a:r>
              <a:rPr lang="ja-JP" altLang="en-US" dirty="0" smtClean="0">
                <a:ea typeface="ＭＳ Ｐゴシック" pitchFamily="50" charset="-128"/>
              </a:rPr>
              <a:t>で言えば？</a:t>
            </a:r>
          </a:p>
          <a:p>
            <a:r>
              <a:rPr lang="ja-JP" altLang="en-US" dirty="0" smtClean="0">
                <a:ea typeface="ＭＳ Ｐゴシック" pitchFamily="50" charset="-128"/>
              </a:rPr>
              <a:t>大きな</a:t>
            </a:r>
            <a:r>
              <a:rPr lang="ja-JP" altLang="en-US" dirty="0">
                <a:ea typeface="ＭＳ Ｐゴシック" pitchFamily="50" charset="-128"/>
              </a:rPr>
              <a:t>地図台を参加者全員で囲み</a:t>
            </a:r>
            <a:r>
              <a:rPr lang="ja-JP" altLang="en-US" dirty="0" smtClean="0">
                <a:ea typeface="ＭＳ Ｐゴシック" pitchFamily="50" charset="-128"/>
              </a:rPr>
              <a:t>、</a:t>
            </a:r>
            <a:endParaRPr lang="en-US" altLang="ja-JP" dirty="0" smtClean="0">
              <a:ea typeface="ＭＳ Ｐゴシック" pitchFamily="50" charset="-128"/>
            </a:endParaRPr>
          </a:p>
          <a:p>
            <a:r>
              <a:rPr lang="ja-JP" altLang="en-US" dirty="0" smtClean="0">
                <a:ea typeface="ＭＳ Ｐゴシック" pitchFamily="50" charset="-128"/>
              </a:rPr>
              <a:t>災害対策のイメージトレーニングをすること</a:t>
            </a:r>
          </a:p>
          <a:p>
            <a:r>
              <a:rPr lang="ja-JP" altLang="en-US" dirty="0" smtClean="0">
                <a:ea typeface="ＭＳ Ｐゴシック" pitchFamily="50" charset="-128"/>
              </a:rPr>
              <a:t>みんな</a:t>
            </a:r>
            <a:r>
              <a:rPr lang="ja-JP" altLang="en-US" dirty="0">
                <a:ea typeface="ＭＳ Ｐゴシック" pitchFamily="50" charset="-128"/>
              </a:rPr>
              <a:t>が一緒になって対応策を考え</a:t>
            </a:r>
            <a:r>
              <a:rPr lang="ja-JP" altLang="en-US" dirty="0" smtClean="0">
                <a:ea typeface="ＭＳ Ｐゴシック" pitchFamily="50" charset="-128"/>
              </a:rPr>
              <a:t>、</a:t>
            </a:r>
          </a:p>
          <a:p>
            <a:r>
              <a:rPr lang="ja-JP" altLang="en-US" dirty="0" smtClean="0">
                <a:ea typeface="ＭＳ Ｐゴシック" pitchFamily="50" charset="-128"/>
              </a:rPr>
              <a:t>ゲーム</a:t>
            </a:r>
            <a:r>
              <a:rPr lang="ja-JP" altLang="en-US" dirty="0">
                <a:ea typeface="ＭＳ Ｐゴシック" pitchFamily="50" charset="-128"/>
              </a:rPr>
              <a:t>感覚で気軽に</a:t>
            </a:r>
            <a:r>
              <a:rPr lang="ja-JP" altLang="en-US" dirty="0" smtClean="0">
                <a:ea typeface="ＭＳ Ｐゴシック" pitchFamily="50" charset="-128"/>
              </a:rPr>
              <a:t>行う災害対応トレーニング</a:t>
            </a:r>
          </a:p>
          <a:p>
            <a:r>
              <a:rPr lang="ja-JP" altLang="en-US" dirty="0" smtClean="0">
                <a:ea typeface="ＭＳ Ｐゴシック" pitchFamily="50" charset="-128"/>
              </a:rPr>
              <a:t>大人から子どもまでみんなで楽しめるゲーム</a:t>
            </a:r>
            <a:endParaRPr lang="en-US" altLang="ja-JP" dirty="0">
              <a:ea typeface="ＭＳ Ｐゴシック"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4008640"/>
            <a:ext cx="3505399" cy="2336933"/>
          </a:xfrm>
          <a:prstGeom prst="rect">
            <a:avLst/>
          </a:prstGeom>
        </p:spPr>
      </p:pic>
    </p:spTree>
    <p:extLst>
      <p:ext uri="{BB962C8B-B14F-4D97-AF65-F5344CB8AC3E}">
        <p14:creationId xmlns:p14="http://schemas.microsoft.com/office/powerpoint/2010/main" val="163970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8099">
                                            <p:txEl>
                                              <p:pRg st="0" end="0"/>
                                            </p:txEl>
                                          </p:spTgt>
                                        </p:tgtEl>
                                        <p:attrNameLst>
                                          <p:attrName>style.visibility</p:attrName>
                                        </p:attrNameLst>
                                      </p:cBhvr>
                                      <p:to>
                                        <p:strVal val="visible"/>
                                      </p:to>
                                    </p:set>
                                    <p:animEffect transition="in" filter="fade">
                                      <p:cBhvr>
                                        <p:cTn id="7" dur="2000"/>
                                        <p:tgtEl>
                                          <p:spTgt spid="388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8099">
                                            <p:txEl>
                                              <p:pRg st="1" end="1"/>
                                            </p:txEl>
                                          </p:spTgt>
                                        </p:tgtEl>
                                        <p:attrNameLst>
                                          <p:attrName>style.visibility</p:attrName>
                                        </p:attrNameLst>
                                      </p:cBhvr>
                                      <p:to>
                                        <p:strVal val="visible"/>
                                      </p:to>
                                    </p:set>
                                    <p:animEffect transition="in" filter="fade">
                                      <p:cBhvr>
                                        <p:cTn id="12" dur="2000"/>
                                        <p:tgtEl>
                                          <p:spTgt spid="388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8099">
                                            <p:txEl>
                                              <p:pRg st="2" end="2"/>
                                            </p:txEl>
                                          </p:spTgt>
                                        </p:tgtEl>
                                        <p:attrNameLst>
                                          <p:attrName>style.visibility</p:attrName>
                                        </p:attrNameLst>
                                      </p:cBhvr>
                                      <p:to>
                                        <p:strVal val="visible"/>
                                      </p:to>
                                    </p:set>
                                    <p:animEffect transition="in" filter="fade">
                                      <p:cBhvr>
                                        <p:cTn id="17" dur="2000"/>
                                        <p:tgtEl>
                                          <p:spTgt spid="388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8099">
                                            <p:txEl>
                                              <p:pRg st="3" end="3"/>
                                            </p:txEl>
                                          </p:spTgt>
                                        </p:tgtEl>
                                        <p:attrNameLst>
                                          <p:attrName>style.visibility</p:attrName>
                                        </p:attrNameLst>
                                      </p:cBhvr>
                                      <p:to>
                                        <p:strVal val="visible"/>
                                      </p:to>
                                    </p:set>
                                    <p:animEffect transition="in" filter="fade">
                                      <p:cBhvr>
                                        <p:cTn id="22" dur="2000"/>
                                        <p:tgtEl>
                                          <p:spTgt spid="388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8099">
                                            <p:txEl>
                                              <p:pRg st="4" end="4"/>
                                            </p:txEl>
                                          </p:spTgt>
                                        </p:tgtEl>
                                        <p:attrNameLst>
                                          <p:attrName>style.visibility</p:attrName>
                                        </p:attrNameLst>
                                      </p:cBhvr>
                                      <p:to>
                                        <p:strVal val="visible"/>
                                      </p:to>
                                    </p:set>
                                    <p:animEffect transition="in" filter="fade">
                                      <p:cBhvr>
                                        <p:cTn id="27" dur="2000"/>
                                        <p:tgtEl>
                                          <p:spTgt spid="388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8099">
                                            <p:txEl>
                                              <p:pRg st="5" end="5"/>
                                            </p:txEl>
                                          </p:spTgt>
                                        </p:tgtEl>
                                        <p:attrNameLst>
                                          <p:attrName>style.visibility</p:attrName>
                                        </p:attrNameLst>
                                      </p:cBhvr>
                                      <p:to>
                                        <p:strVal val="visible"/>
                                      </p:to>
                                    </p:set>
                                    <p:animEffect transition="in" filter="fade">
                                      <p:cBhvr>
                                        <p:cTn id="32" dur="2000"/>
                                        <p:tgtEl>
                                          <p:spTgt spid="3880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rPr>
              <a:t>電柱倒壊</a:t>
            </a:r>
            <a:endParaRPr kumimoji="1" lang="ja-JP" altLang="en-US" dirty="0">
              <a:solidFill>
                <a:srgbClr val="FF0000"/>
              </a:solidFill>
            </a:endParaRPr>
          </a:p>
        </p:txBody>
      </p:sp>
      <p:sp>
        <p:nvSpPr>
          <p:cNvPr id="4" name="日付プレースホルダー 3"/>
          <p:cNvSpPr>
            <a:spLocks noGrp="1"/>
          </p:cNvSpPr>
          <p:nvPr>
            <p:ph type="dt" sz="half" idx="10"/>
          </p:nvPr>
        </p:nvSpPr>
        <p:spPr/>
        <p:txBody>
          <a:bodyPr/>
          <a:lstStyle/>
          <a:p>
            <a:r>
              <a:rPr lang="en-US" altLang="ja-JP" smtClean="0"/>
              <a:t>www.greencity.gr.jp</a:t>
            </a:r>
            <a:endParaRPr lang="en-US" altLang="ja-JP"/>
          </a:p>
        </p:txBody>
      </p:sp>
      <p:sp>
        <p:nvSpPr>
          <p:cNvPr id="5" name="コンテンツ プレースホルダー 2"/>
          <p:cNvSpPr txBox="1">
            <a:spLocks/>
          </p:cNvSpPr>
          <p:nvPr/>
        </p:nvSpPr>
        <p:spPr>
          <a:xfrm>
            <a:off x="1043572" y="1124744"/>
            <a:ext cx="4249645" cy="503144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Clr>
                <a:schemeClr val="tx2"/>
              </a:buClr>
              <a:buFont typeface="Wingdings" panose="05000000000000000000" pitchFamily="2" charset="2"/>
              <a:buChar char="l"/>
            </a:pPr>
            <a:r>
              <a:rPr lang="ja-JP" altLang="en-US" sz="2400" dirty="0">
                <a:solidFill>
                  <a:srgbClr val="000000"/>
                </a:solidFill>
              </a:rPr>
              <a:t>国道２号線西行き</a:t>
            </a:r>
          </a:p>
          <a:p>
            <a:pPr lvl="1">
              <a:buClr>
                <a:schemeClr val="tx2"/>
              </a:buClr>
              <a:buFont typeface="Wingdings" panose="05000000000000000000" pitchFamily="2" charset="2"/>
              <a:buChar char="l"/>
            </a:pPr>
            <a:r>
              <a:rPr lang="ja-JP" altLang="en-US" sz="2200" dirty="0">
                <a:solidFill>
                  <a:srgbClr val="000000"/>
                </a:solidFill>
              </a:rPr>
              <a:t>アイワ農機前</a:t>
            </a:r>
          </a:p>
          <a:p>
            <a:pPr lvl="1">
              <a:buClr>
                <a:schemeClr val="tx2"/>
              </a:buClr>
              <a:buFont typeface="Wingdings" panose="05000000000000000000" pitchFamily="2" charset="2"/>
              <a:buChar char="l"/>
            </a:pPr>
            <a:r>
              <a:rPr lang="ja-JP" altLang="en-US" sz="2200" dirty="0">
                <a:solidFill>
                  <a:srgbClr val="000000"/>
                </a:solidFill>
              </a:rPr>
              <a:t>岡本部品前</a:t>
            </a:r>
          </a:p>
          <a:p>
            <a:pPr lvl="1">
              <a:buClr>
                <a:schemeClr val="tx2"/>
              </a:buClr>
              <a:buFont typeface="Wingdings" panose="05000000000000000000" pitchFamily="2" charset="2"/>
              <a:buChar char="l"/>
            </a:pPr>
            <a:r>
              <a:rPr lang="ja-JP" altLang="en-US" sz="2200" dirty="0">
                <a:solidFill>
                  <a:srgbClr val="000000"/>
                </a:solidFill>
              </a:rPr>
              <a:t>日産プリンス前</a:t>
            </a:r>
          </a:p>
          <a:p>
            <a:pPr lvl="1">
              <a:buClr>
                <a:schemeClr val="tx2"/>
              </a:buClr>
              <a:buFont typeface="Wingdings" panose="05000000000000000000" pitchFamily="2" charset="2"/>
              <a:buChar char="l"/>
            </a:pPr>
            <a:r>
              <a:rPr lang="ja-JP" altLang="en-US" sz="2200" dirty="0">
                <a:solidFill>
                  <a:srgbClr val="000000"/>
                </a:solidFill>
              </a:rPr>
              <a:t>粟津交差点</a:t>
            </a:r>
          </a:p>
          <a:p>
            <a:pPr lvl="1">
              <a:buClr>
                <a:schemeClr val="tx2"/>
              </a:buClr>
              <a:buFont typeface="Wingdings" panose="05000000000000000000" pitchFamily="2" charset="2"/>
              <a:buChar char="l"/>
            </a:pPr>
            <a:r>
              <a:rPr lang="ja-JP" altLang="en-US" sz="2200" dirty="0">
                <a:solidFill>
                  <a:srgbClr val="000000"/>
                </a:solidFill>
              </a:rPr>
              <a:t>八幡コーポレーション前</a:t>
            </a:r>
          </a:p>
          <a:p>
            <a:pPr lvl="1">
              <a:buClr>
                <a:schemeClr val="tx2"/>
              </a:buClr>
              <a:buFont typeface="Wingdings" panose="05000000000000000000" pitchFamily="2" charset="2"/>
              <a:buChar char="l"/>
            </a:pPr>
            <a:r>
              <a:rPr lang="ja-JP" altLang="en-US" sz="2200" dirty="0" err="1">
                <a:solidFill>
                  <a:srgbClr val="000000"/>
                </a:solidFill>
              </a:rPr>
              <a:t>にくてんや</a:t>
            </a:r>
            <a:r>
              <a:rPr lang="ja-JP" altLang="en-US" sz="2200" dirty="0">
                <a:solidFill>
                  <a:srgbClr val="000000"/>
                </a:solidFill>
              </a:rPr>
              <a:t>前</a:t>
            </a:r>
          </a:p>
          <a:p>
            <a:pPr lvl="1">
              <a:buClr>
                <a:schemeClr val="tx2"/>
              </a:buClr>
              <a:buFont typeface="Wingdings" panose="05000000000000000000" pitchFamily="2" charset="2"/>
              <a:buChar char="l"/>
            </a:pPr>
            <a:r>
              <a:rPr lang="ja-JP" altLang="en-US" sz="2200" dirty="0">
                <a:solidFill>
                  <a:srgbClr val="000000"/>
                </a:solidFill>
              </a:rPr>
              <a:t>寿司花館前</a:t>
            </a:r>
          </a:p>
          <a:p>
            <a:pPr lvl="1">
              <a:buClr>
                <a:schemeClr val="tx2"/>
              </a:buClr>
              <a:buFont typeface="Wingdings" panose="05000000000000000000" pitchFamily="2" charset="2"/>
              <a:buChar char="l"/>
            </a:pPr>
            <a:r>
              <a:rPr lang="ja-JP" altLang="en-US" sz="2200" dirty="0">
                <a:solidFill>
                  <a:srgbClr val="000000"/>
                </a:solidFill>
              </a:rPr>
              <a:t>割烹</a:t>
            </a:r>
            <a:r>
              <a:rPr lang="ja-JP" altLang="en-US" sz="2200" dirty="0" err="1">
                <a:solidFill>
                  <a:srgbClr val="000000"/>
                </a:solidFill>
              </a:rPr>
              <a:t>りん</a:t>
            </a:r>
            <a:r>
              <a:rPr lang="ja-JP" altLang="en-US" sz="2200" dirty="0">
                <a:solidFill>
                  <a:srgbClr val="000000"/>
                </a:solidFill>
              </a:rPr>
              <a:t>どう前</a:t>
            </a:r>
          </a:p>
          <a:p>
            <a:pPr lvl="1">
              <a:buClr>
                <a:schemeClr val="tx2"/>
              </a:buClr>
              <a:buFont typeface="Wingdings" panose="05000000000000000000" pitchFamily="2" charset="2"/>
              <a:buChar char="l"/>
            </a:pPr>
            <a:r>
              <a:rPr lang="ja-JP" altLang="en-US" sz="2200" dirty="0">
                <a:solidFill>
                  <a:srgbClr val="000000"/>
                </a:solidFill>
              </a:rPr>
              <a:t>しょうせ脳外科前</a:t>
            </a:r>
          </a:p>
          <a:p>
            <a:pPr lvl="1">
              <a:buClr>
                <a:schemeClr val="tx2"/>
              </a:buClr>
              <a:buFont typeface="Wingdings" panose="05000000000000000000" pitchFamily="2" charset="2"/>
              <a:buChar char="l"/>
            </a:pPr>
            <a:r>
              <a:rPr lang="ja-JP" altLang="en-US" sz="2200" dirty="0">
                <a:solidFill>
                  <a:srgbClr val="000000"/>
                </a:solidFill>
              </a:rPr>
              <a:t>カフェテラスビオラ前</a:t>
            </a:r>
          </a:p>
          <a:p>
            <a:pPr lvl="1">
              <a:buClr>
                <a:schemeClr val="tx2"/>
              </a:buClr>
              <a:buFont typeface="Wingdings" panose="05000000000000000000" pitchFamily="2" charset="2"/>
              <a:buChar char="l"/>
            </a:pPr>
            <a:r>
              <a:rPr lang="ja-JP" altLang="en-US" sz="2200" dirty="0">
                <a:solidFill>
                  <a:srgbClr val="000000"/>
                </a:solidFill>
              </a:rPr>
              <a:t>加古川中央消防署前</a:t>
            </a:r>
          </a:p>
          <a:p>
            <a:pPr lvl="1">
              <a:buClr>
                <a:schemeClr val="tx2"/>
              </a:buClr>
              <a:buFont typeface="Wingdings" panose="05000000000000000000" pitchFamily="2" charset="2"/>
              <a:buChar char="l"/>
            </a:pPr>
            <a:r>
              <a:rPr lang="ja-JP" altLang="en-US" sz="2200" dirty="0">
                <a:solidFill>
                  <a:srgbClr val="000000"/>
                </a:solidFill>
              </a:rPr>
              <a:t>常住寺前</a:t>
            </a:r>
          </a:p>
          <a:p>
            <a:pPr lvl="1">
              <a:buClr>
                <a:schemeClr val="tx2"/>
              </a:buClr>
              <a:buFont typeface="Wingdings" panose="05000000000000000000" pitchFamily="2" charset="2"/>
              <a:buChar char="l"/>
            </a:pPr>
            <a:r>
              <a:rPr lang="ja-JP" altLang="en-US" sz="2200" dirty="0">
                <a:solidFill>
                  <a:srgbClr val="000000"/>
                </a:solidFill>
              </a:rPr>
              <a:t>ホンダ前</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3415337"/>
            <a:ext cx="3578630" cy="2714904"/>
          </a:xfrm>
          <a:prstGeom prst="rect">
            <a:avLst/>
          </a:prstGeom>
        </p:spPr>
      </p:pic>
    </p:spTree>
    <p:extLst>
      <p:ext uri="{BB962C8B-B14F-4D97-AF65-F5344CB8AC3E}">
        <p14:creationId xmlns:p14="http://schemas.microsoft.com/office/powerpoint/2010/main" val="327849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randombar(horizont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randombar(horizontal)">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randombar(horizontal)">
                                      <p:cBhvr>
                                        <p:cTn id="67" dur="500"/>
                                        <p:tgtEl>
                                          <p:spTgt spid="5">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
                                            <p:txEl>
                                              <p:pRg st="13" end="13"/>
                                            </p:txEl>
                                          </p:spTgt>
                                        </p:tgtEl>
                                        <p:attrNameLst>
                                          <p:attrName>style.visibility</p:attrName>
                                        </p:attrNameLst>
                                      </p:cBhvr>
                                      <p:to>
                                        <p:strVal val="visible"/>
                                      </p:to>
                                    </p:set>
                                    <p:animEffect transition="in" filter="randombar(horizontal)">
                                      <p:cBhvr>
                                        <p:cTn id="72"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p>
            <a:pPr>
              <a:lnSpc>
                <a:spcPts val="3000"/>
              </a:lnSpc>
            </a:pPr>
            <a:r>
              <a:rPr kumimoji="1" lang="ja-JP" altLang="en-US" dirty="0" smtClean="0"/>
              <a:t>マンションへの電力幹線が断線</a:t>
            </a:r>
            <a:br>
              <a:rPr kumimoji="1" lang="ja-JP" altLang="en-US" dirty="0" smtClean="0"/>
            </a:br>
            <a:r>
              <a:rPr kumimoji="1" lang="ja-JP" altLang="en-US" dirty="0" smtClean="0">
                <a:solidFill>
                  <a:srgbClr val="0000FF"/>
                </a:solidFill>
              </a:rPr>
              <a:t>電力引き込み場所はどこか？</a:t>
            </a:r>
          </a:p>
          <a:p>
            <a:pPr>
              <a:lnSpc>
                <a:spcPts val="3000"/>
              </a:lnSpc>
            </a:pPr>
            <a:r>
              <a:rPr kumimoji="1" lang="ja-JP" altLang="en-US" dirty="0"/>
              <a:t>マンションへの電話回線が断線</a:t>
            </a:r>
            <a:r>
              <a:rPr kumimoji="1" lang="ja-JP" altLang="en-US" dirty="0" smtClean="0">
                <a:solidFill>
                  <a:srgbClr val="0000FF"/>
                </a:solidFill>
              </a:rPr>
              <a:t/>
            </a:r>
            <a:br>
              <a:rPr kumimoji="1" lang="ja-JP" altLang="en-US" dirty="0" smtClean="0">
                <a:solidFill>
                  <a:srgbClr val="0000FF"/>
                </a:solidFill>
              </a:rPr>
            </a:br>
            <a:r>
              <a:rPr kumimoji="1" lang="ja-JP" altLang="en-US" dirty="0" smtClean="0">
                <a:solidFill>
                  <a:srgbClr val="0000FF"/>
                </a:solidFill>
              </a:rPr>
              <a:t>回線引き込み場所はどこか？</a:t>
            </a:r>
          </a:p>
          <a:p>
            <a:pPr>
              <a:lnSpc>
                <a:spcPts val="3000"/>
              </a:lnSpc>
            </a:pPr>
            <a:r>
              <a:rPr kumimoji="1" lang="ja-JP" altLang="en-US" dirty="0"/>
              <a:t>マンションへの都市</a:t>
            </a:r>
            <a:r>
              <a:rPr kumimoji="1" lang="ja-JP" altLang="en-US" dirty="0" smtClean="0"/>
              <a:t>ガスの停止</a:t>
            </a:r>
            <a:br>
              <a:rPr kumimoji="1" lang="ja-JP" altLang="en-US" dirty="0" smtClean="0"/>
            </a:br>
            <a:r>
              <a:rPr kumimoji="1" lang="ja-JP" altLang="en-US" dirty="0" smtClean="0">
                <a:solidFill>
                  <a:srgbClr val="0000FF"/>
                </a:solidFill>
              </a:rPr>
              <a:t>ガス引き込み場所はどこか？</a:t>
            </a:r>
            <a:endParaRPr kumimoji="1" lang="en-US" altLang="ja-JP" dirty="0" smtClean="0">
              <a:solidFill>
                <a:srgbClr val="0000FF"/>
              </a:solidFill>
            </a:endParaRPr>
          </a:p>
          <a:p>
            <a:pPr>
              <a:lnSpc>
                <a:spcPts val="3000"/>
              </a:lnSpc>
            </a:pPr>
            <a:r>
              <a:rPr kumimoji="1" lang="ja-JP" altLang="en-US" dirty="0" smtClean="0"/>
              <a:t>受水槽には水道水が残っている</a:t>
            </a:r>
            <a:r>
              <a:rPr kumimoji="1" lang="ja-JP" altLang="en-US" dirty="0" smtClean="0">
                <a:solidFill>
                  <a:srgbClr val="0000FF"/>
                </a:solidFill>
              </a:rPr>
              <a:t/>
            </a:r>
            <a:br>
              <a:rPr kumimoji="1" lang="ja-JP" altLang="en-US" dirty="0" smtClean="0">
                <a:solidFill>
                  <a:srgbClr val="0000FF"/>
                </a:solidFill>
              </a:rPr>
            </a:br>
            <a:r>
              <a:rPr kumimoji="1" lang="ja-JP" altLang="en-US" dirty="0" smtClean="0">
                <a:solidFill>
                  <a:srgbClr val="0000FF"/>
                </a:solidFill>
              </a:rPr>
              <a:t>マンションの受水槽はどこか？</a:t>
            </a:r>
          </a:p>
          <a:p>
            <a:pPr>
              <a:lnSpc>
                <a:spcPts val="3000"/>
              </a:lnSpc>
            </a:pPr>
            <a:r>
              <a:rPr kumimoji="1" lang="ja-JP" altLang="en-US" dirty="0" smtClean="0"/>
              <a:t>防火水槽の水</a:t>
            </a:r>
            <a:r>
              <a:rPr kumimoji="1" lang="en-US" altLang="ja-JP" dirty="0">
                <a:solidFill>
                  <a:srgbClr val="0000FF"/>
                </a:solidFill>
              </a:rPr>
              <a:t/>
            </a:r>
            <a:br>
              <a:rPr kumimoji="1" lang="en-US" altLang="ja-JP" dirty="0">
                <a:solidFill>
                  <a:srgbClr val="0000FF"/>
                </a:solidFill>
              </a:rPr>
            </a:br>
            <a:r>
              <a:rPr kumimoji="1" lang="ja-JP" altLang="en-US" dirty="0" smtClean="0">
                <a:solidFill>
                  <a:srgbClr val="0000FF"/>
                </a:solidFill>
              </a:rPr>
              <a:t>マンション内の防火水槽はどこか？</a:t>
            </a:r>
          </a:p>
          <a:p>
            <a:pPr>
              <a:lnSpc>
                <a:spcPts val="3000"/>
              </a:lnSpc>
            </a:pPr>
            <a:r>
              <a:rPr kumimoji="1" lang="ja-JP" altLang="en-US" dirty="0" smtClean="0"/>
              <a:t>水の確保をしたい</a:t>
            </a:r>
            <a:r>
              <a:rPr kumimoji="1" lang="en-US" altLang="ja-JP" dirty="0">
                <a:solidFill>
                  <a:srgbClr val="0000FF"/>
                </a:solidFill>
              </a:rPr>
              <a:t/>
            </a:r>
            <a:br>
              <a:rPr kumimoji="1" lang="en-US" altLang="ja-JP" dirty="0">
                <a:solidFill>
                  <a:srgbClr val="0000FF"/>
                </a:solidFill>
              </a:rPr>
            </a:br>
            <a:r>
              <a:rPr kumimoji="1" lang="ja-JP" altLang="en-US" dirty="0" smtClean="0">
                <a:solidFill>
                  <a:srgbClr val="0000FF"/>
                </a:solidFill>
              </a:rPr>
              <a:t>水道以外で水の確保ができる場所はどこか？</a:t>
            </a:r>
            <a:endParaRPr kumimoji="1" lang="ja-JP" altLang="en-US" dirty="0">
              <a:solidFill>
                <a:srgbClr val="0000FF"/>
              </a:solidFill>
            </a:endParaRPr>
          </a:p>
          <a:p>
            <a:pPr>
              <a:lnSpc>
                <a:spcPts val="3000"/>
              </a:lnSpc>
            </a:pPr>
            <a:endParaRPr kumimoji="1" lang="ja-JP" altLang="en-US" dirty="0" smtClean="0">
              <a:solidFill>
                <a:srgbClr val="0000FF"/>
              </a:solidFill>
            </a:endParaRPr>
          </a:p>
          <a:p>
            <a:pPr>
              <a:lnSpc>
                <a:spcPts val="3000"/>
              </a:lnSpc>
            </a:pPr>
            <a:endParaRPr kumimoji="1" lang="en-US" altLang="ja-JP" dirty="0" smtClean="0">
              <a:solidFill>
                <a:srgbClr val="0000FF"/>
              </a:solidFill>
            </a:endParaRPr>
          </a:p>
        </p:txBody>
      </p:sp>
      <p:sp>
        <p:nvSpPr>
          <p:cNvPr id="4" name="日付プレースホルダ 3"/>
          <p:cNvSpPr>
            <a:spLocks noGrp="1"/>
          </p:cNvSpPr>
          <p:nvPr>
            <p:ph type="dt" sz="half" idx="10"/>
          </p:nvPr>
        </p:nvSpPr>
        <p:spPr>
          <a:xfrm>
            <a:off x="5580112" y="6329900"/>
            <a:ext cx="2133600" cy="244475"/>
          </a:xfrm>
        </p:spPr>
        <p:txBody>
          <a:bodyPr/>
          <a:lstStyle/>
          <a:p>
            <a:r>
              <a:rPr lang="en-US" altLang="ja-JP" dirty="0" smtClean="0"/>
              <a:t>www.greencity.gr.jp</a:t>
            </a:r>
            <a:endParaRPr lang="en-US" altLang="ja-JP" dirty="0"/>
          </a:p>
        </p:txBody>
      </p:sp>
      <p:sp>
        <p:nvSpPr>
          <p:cNvPr id="6" name="Rectangle 2"/>
          <p:cNvSpPr txBox="1">
            <a:spLocks noChangeArrowheads="1"/>
          </p:cNvSpPr>
          <p:nvPr/>
        </p:nvSpPr>
        <p:spPr bwMode="gray">
          <a:xfrm>
            <a:off x="685800" y="404813"/>
            <a:ext cx="4648200" cy="215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baseline="0">
                <a:solidFill>
                  <a:srgbClr val="000000"/>
                </a:solidFill>
                <a:latin typeface="+mj-lt"/>
                <a:ea typeface="+mj-ea"/>
                <a:cs typeface="+mj-cs"/>
              </a:defRPr>
            </a:lvl1pPr>
            <a:lvl2pPr algn="l" rtl="0" fontAlgn="base">
              <a:spcBef>
                <a:spcPct val="0"/>
              </a:spcBef>
              <a:spcAft>
                <a:spcPct val="0"/>
              </a:spcAft>
              <a:defRPr sz="3200" b="1">
                <a:solidFill>
                  <a:srgbClr val="000000"/>
                </a:solidFill>
                <a:latin typeface="Verdana" pitchFamily="34" charset="0"/>
              </a:defRPr>
            </a:lvl2pPr>
            <a:lvl3pPr algn="l" rtl="0" fontAlgn="base">
              <a:spcBef>
                <a:spcPct val="0"/>
              </a:spcBef>
              <a:spcAft>
                <a:spcPct val="0"/>
              </a:spcAft>
              <a:defRPr sz="3200" b="1">
                <a:solidFill>
                  <a:srgbClr val="000000"/>
                </a:solidFill>
                <a:latin typeface="Verdana" pitchFamily="34" charset="0"/>
              </a:defRPr>
            </a:lvl3pPr>
            <a:lvl4pPr algn="l" rtl="0" fontAlgn="base">
              <a:spcBef>
                <a:spcPct val="0"/>
              </a:spcBef>
              <a:spcAft>
                <a:spcPct val="0"/>
              </a:spcAft>
              <a:defRPr sz="3200" b="1">
                <a:solidFill>
                  <a:srgbClr val="000000"/>
                </a:solidFill>
                <a:latin typeface="Verdana" pitchFamily="34" charset="0"/>
              </a:defRPr>
            </a:lvl4pPr>
            <a:lvl5pPr algn="l" rtl="0" fontAlgn="base">
              <a:spcBef>
                <a:spcPct val="0"/>
              </a:spcBef>
              <a:spcAft>
                <a:spcPct val="0"/>
              </a:spcAft>
              <a:defRPr sz="3200" b="1">
                <a:solidFill>
                  <a:srgbClr val="000000"/>
                </a:solidFill>
                <a:latin typeface="Verdana" pitchFamily="34" charset="0"/>
              </a:defRPr>
            </a:lvl5pPr>
            <a:lvl6pPr marL="457200" algn="l" rtl="0" fontAlgn="base">
              <a:spcBef>
                <a:spcPct val="0"/>
              </a:spcBef>
              <a:spcAft>
                <a:spcPct val="0"/>
              </a:spcAft>
              <a:defRPr sz="3200" b="1">
                <a:solidFill>
                  <a:srgbClr val="000000"/>
                </a:solidFill>
                <a:latin typeface="Verdana" pitchFamily="34" charset="0"/>
              </a:defRPr>
            </a:lvl6pPr>
            <a:lvl7pPr marL="914400" algn="l" rtl="0" fontAlgn="base">
              <a:spcBef>
                <a:spcPct val="0"/>
              </a:spcBef>
              <a:spcAft>
                <a:spcPct val="0"/>
              </a:spcAft>
              <a:defRPr sz="3200" b="1">
                <a:solidFill>
                  <a:srgbClr val="000000"/>
                </a:solidFill>
                <a:latin typeface="Verdana" pitchFamily="34" charset="0"/>
              </a:defRPr>
            </a:lvl7pPr>
            <a:lvl8pPr marL="1371600" algn="l" rtl="0" fontAlgn="base">
              <a:spcBef>
                <a:spcPct val="0"/>
              </a:spcBef>
              <a:spcAft>
                <a:spcPct val="0"/>
              </a:spcAft>
              <a:defRPr sz="3200" b="1">
                <a:solidFill>
                  <a:srgbClr val="000000"/>
                </a:solidFill>
                <a:latin typeface="Verdana" pitchFamily="34" charset="0"/>
              </a:defRPr>
            </a:lvl8pPr>
            <a:lvl9pPr marL="1828800" algn="l" rtl="0" fontAlgn="base">
              <a:spcBef>
                <a:spcPct val="0"/>
              </a:spcBef>
              <a:spcAft>
                <a:spcPct val="0"/>
              </a:spcAft>
              <a:defRPr sz="3200" b="1">
                <a:solidFill>
                  <a:srgbClr val="000000"/>
                </a:solidFill>
                <a:latin typeface="Verdana" pitchFamily="34" charset="0"/>
              </a:defRPr>
            </a:lvl9pPr>
          </a:lstStyle>
          <a:p>
            <a:r>
              <a:rPr lang="ja-JP" altLang="en-US" sz="2800" kern="0" dirty="0" smtClean="0">
                <a:solidFill>
                  <a:srgbClr val="FF0000"/>
                </a:solidFill>
                <a:ea typeface="ＭＳ Ｐゴシック" pitchFamily="50" charset="-128"/>
              </a:rPr>
              <a:t>災　害　想　定　カ　ー　ド　３</a:t>
            </a:r>
            <a:r>
              <a:rPr lang="ja-JP" altLang="en-US" sz="2800" kern="0" dirty="0" smtClean="0">
                <a:ea typeface="ＭＳ Ｐゴシック" pitchFamily="50" charset="-128"/>
              </a:rPr>
              <a:t> </a:t>
            </a:r>
            <a:endParaRPr lang="ja-JP" altLang="en-US" sz="2800" kern="0" dirty="0">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62498" name="Rectangle 2"/>
          <p:cNvSpPr>
            <a:spLocks noGrp="1" noChangeArrowheads="1"/>
          </p:cNvSpPr>
          <p:nvPr>
            <p:ph type="title"/>
          </p:nvPr>
        </p:nvSpPr>
        <p:spPr>
          <a:xfrm>
            <a:off x="685800" y="404813"/>
            <a:ext cx="4648200" cy="215900"/>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４</a:t>
            </a:r>
            <a:r>
              <a:rPr lang="ja-JP" altLang="en-US" sz="2800" dirty="0" smtClean="0">
                <a:ea typeface="ＭＳ Ｐゴシック" pitchFamily="50" charset="-128"/>
              </a:rPr>
              <a:t> </a:t>
            </a:r>
            <a:endParaRPr lang="ja-JP" altLang="en-US" sz="2800" dirty="0">
              <a:ea typeface="ＭＳ Ｐゴシック" pitchFamily="50" charset="-128"/>
            </a:endParaRPr>
          </a:p>
        </p:txBody>
      </p:sp>
      <p:sp>
        <p:nvSpPr>
          <p:cNvPr id="362499" name="Rectangle 3"/>
          <p:cNvSpPr>
            <a:spLocks noGrp="1" noChangeArrowheads="1"/>
          </p:cNvSpPr>
          <p:nvPr>
            <p:ph type="body" idx="1"/>
          </p:nvPr>
        </p:nvSpPr>
        <p:spPr>
          <a:xfrm>
            <a:off x="540000" y="1080000"/>
            <a:ext cx="8424862" cy="5546225"/>
          </a:xfrm>
        </p:spPr>
        <p:txBody>
          <a:bodyPr/>
          <a:lstStyle/>
          <a:p>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午後１：２０</a:t>
            </a:r>
          </a:p>
          <a:p>
            <a:r>
              <a:rPr lang="ja-JP" altLang="en-US" dirty="0" smtClean="0">
                <a:ea typeface="ＭＳ Ｐゴシック" pitchFamily="50" charset="-128"/>
              </a:rPr>
              <a:t>子ども</a:t>
            </a:r>
            <a:r>
              <a:rPr lang="ja-JP" altLang="en-US" dirty="0">
                <a:ea typeface="ＭＳ Ｐゴシック" pitchFamily="50" charset="-128"/>
              </a:rPr>
              <a:t>たちの安否もまだ判っていません</a:t>
            </a:r>
          </a:p>
          <a:p>
            <a:r>
              <a:rPr lang="ja-JP" altLang="en-US" dirty="0" smtClean="0">
                <a:ea typeface="ＭＳ Ｐゴシック" pitchFamily="50" charset="-128"/>
              </a:rPr>
              <a:t>火災</a:t>
            </a:r>
            <a:r>
              <a:rPr lang="ja-JP" altLang="en-US" dirty="0">
                <a:ea typeface="ＭＳ Ｐゴシック" pitchFamily="50" charset="-128"/>
              </a:rPr>
              <a:t>報知器がどこかで鳴っているようです</a:t>
            </a:r>
          </a:p>
          <a:p>
            <a:r>
              <a:rPr lang="ja-JP" altLang="en-US" dirty="0">
                <a:ea typeface="ＭＳ Ｐゴシック" pitchFamily="50" charset="-128"/>
              </a:rPr>
              <a:t>気になったあなた</a:t>
            </a:r>
            <a:r>
              <a:rPr lang="ja-JP" altLang="en-US" dirty="0" smtClean="0">
                <a:ea typeface="ＭＳ Ｐゴシック" pitchFamily="50" charset="-128"/>
              </a:rPr>
              <a:t>は確認しようと外</a:t>
            </a:r>
            <a:r>
              <a:rPr lang="ja-JP" altLang="en-US" dirty="0">
                <a:ea typeface="ＭＳ Ｐゴシック" pitchFamily="50" charset="-128"/>
              </a:rPr>
              <a:t>に</a:t>
            </a:r>
            <a:r>
              <a:rPr lang="ja-JP" altLang="en-US" dirty="0" smtClean="0">
                <a:ea typeface="ＭＳ Ｐゴシック" pitchFamily="50" charset="-128"/>
              </a:rPr>
              <a:t>出ました</a:t>
            </a:r>
            <a:endParaRPr lang="ja-JP" altLang="en-US" dirty="0">
              <a:ea typeface="ＭＳ Ｐゴシック" pitchFamily="50" charset="-128"/>
            </a:endParaRPr>
          </a:p>
          <a:p>
            <a:r>
              <a:rPr lang="ja-JP" altLang="en-US" dirty="0" smtClean="0">
                <a:ea typeface="ＭＳ Ｐゴシック" pitchFamily="50" charset="-128"/>
              </a:rPr>
              <a:t>しかし、どこ</a:t>
            </a:r>
            <a:r>
              <a:rPr lang="ja-JP" altLang="en-US" dirty="0">
                <a:ea typeface="ＭＳ Ｐゴシック" pitchFamily="50" charset="-128"/>
              </a:rPr>
              <a:t>の家から鳴っているのか判りません</a:t>
            </a:r>
          </a:p>
          <a:p>
            <a:r>
              <a:rPr lang="ja-JP" altLang="en-US" dirty="0">
                <a:ea typeface="ＭＳ Ｐゴシック" pitchFamily="50" charset="-128"/>
              </a:rPr>
              <a:t>さて、あなたはその家を</a:t>
            </a:r>
            <a:br>
              <a:rPr lang="ja-JP" altLang="en-US" dirty="0">
                <a:ea typeface="ＭＳ Ｐゴシック" pitchFamily="50" charset="-128"/>
              </a:rPr>
            </a:br>
            <a:r>
              <a:rPr lang="ja-JP" altLang="en-US" dirty="0">
                <a:ea typeface="ＭＳ Ｐゴシック" pitchFamily="50" charset="-128"/>
              </a:rPr>
              <a:t>　　　　　　　　　　　</a:t>
            </a:r>
            <a:r>
              <a:rPr lang="ja-JP" altLang="en-US" dirty="0" smtClean="0">
                <a:solidFill>
                  <a:srgbClr val="0000FF"/>
                </a:solidFill>
                <a:ea typeface="ＭＳ Ｐゴシック" pitchFamily="50" charset="-128"/>
              </a:rPr>
              <a:t>探す</a:t>
            </a:r>
            <a:r>
              <a:rPr lang="ja-JP" altLang="en-US" dirty="0">
                <a:ea typeface="ＭＳ Ｐゴシック" pitchFamily="50" charset="-128"/>
              </a:rPr>
              <a:t>　</a:t>
            </a:r>
            <a:r>
              <a:rPr lang="ja-JP" altLang="en-US" dirty="0" smtClean="0">
                <a:ea typeface="ＭＳ Ｐゴシック" pitchFamily="50" charset="-128"/>
              </a:rPr>
              <a:t>　　 </a:t>
            </a:r>
            <a:r>
              <a:rPr lang="ja-JP" altLang="en-US" dirty="0">
                <a:ea typeface="ＭＳ Ｐゴシック" pitchFamily="50" charset="-128"/>
              </a:rPr>
              <a:t>　　 </a:t>
            </a:r>
            <a:r>
              <a:rPr lang="ja-JP" altLang="en-US" dirty="0" smtClean="0">
                <a:solidFill>
                  <a:srgbClr val="0000FF"/>
                </a:solidFill>
                <a:ea typeface="ＭＳ Ｐゴシック" pitchFamily="50" charset="-128"/>
              </a:rPr>
              <a:t>Ａ</a:t>
            </a:r>
            <a:r>
              <a:rPr lang="ja-JP" altLang="en-US" dirty="0">
                <a:solidFill>
                  <a:srgbClr val="0000FF"/>
                </a:solidFill>
                <a:ea typeface="ＭＳ Ｐゴシック" pitchFamily="50" charset="-128"/>
              </a:rPr>
              <a:t/>
            </a:r>
            <a:br>
              <a:rPr lang="ja-JP" altLang="en-US" dirty="0">
                <a:solidFill>
                  <a:srgbClr val="0000FF"/>
                </a:solidFill>
                <a:ea typeface="ＭＳ Ｐゴシック" pitchFamily="50" charset="-128"/>
              </a:rPr>
            </a:br>
            <a:r>
              <a:rPr lang="ja-JP" altLang="en-US" dirty="0">
                <a:ea typeface="ＭＳ Ｐゴシック" pitchFamily="50" charset="-128"/>
              </a:rPr>
              <a:t>　　　　　　　　　　　</a:t>
            </a:r>
            <a:r>
              <a:rPr lang="ja-JP" altLang="en-US" dirty="0" smtClean="0">
                <a:solidFill>
                  <a:srgbClr val="FF0000"/>
                </a:solidFill>
                <a:ea typeface="ＭＳ Ｐゴシック" pitchFamily="50" charset="-128"/>
              </a:rPr>
              <a:t>探さない　　 </a:t>
            </a:r>
            <a:r>
              <a:rPr lang="ja-JP" altLang="en-US" dirty="0">
                <a:ea typeface="ＭＳ Ｐゴシック" pitchFamily="50" charset="-128"/>
              </a:rPr>
              <a:t>　</a:t>
            </a:r>
            <a:r>
              <a:rPr lang="ja-JP" altLang="en-US" dirty="0" smtClean="0">
                <a:solidFill>
                  <a:srgbClr val="FF0000"/>
                </a:solidFill>
                <a:ea typeface="ＭＳ Ｐゴシック" pitchFamily="50" charset="-128"/>
              </a:rPr>
              <a:t>Ｂ</a:t>
            </a:r>
            <a:endParaRPr lang="ja-JP" altLang="en-US" dirty="0">
              <a:solidFill>
                <a:srgbClr val="FF0000"/>
              </a:solidFill>
              <a:ea typeface="ＭＳ Ｐゴシック" pitchFamily="50" charset="-128"/>
            </a:endParaRPr>
          </a:p>
          <a:p>
            <a:r>
              <a:rPr lang="ja-JP" altLang="en-US" dirty="0">
                <a:ea typeface="ＭＳ Ｐゴシック" pitchFamily="50" charset="-128"/>
              </a:rPr>
              <a:t>ではカードを手に持ってください。</a:t>
            </a:r>
          </a:p>
          <a:p>
            <a:r>
              <a:rPr lang="ja-JP" altLang="en-US" dirty="0">
                <a:ea typeface="ＭＳ Ｐゴシック" pitchFamily="50" charset="-128"/>
              </a:rPr>
              <a:t>Ａ・Ｂどちらでしょうか。</a:t>
            </a:r>
          </a:p>
          <a:p>
            <a:r>
              <a:rPr lang="ja-JP" altLang="en-US" dirty="0">
                <a:ea typeface="ＭＳ Ｐゴシック" pitchFamily="50" charset="-128"/>
              </a:rPr>
              <a:t>どうぞ！</a:t>
            </a:r>
            <a:endParaRPr lang="en-US" altLang="ja-JP" dirty="0">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2499">
                                            <p:txEl>
                                              <p:pRg st="0" end="0"/>
                                            </p:txEl>
                                          </p:spTgt>
                                        </p:tgtEl>
                                        <p:attrNameLst>
                                          <p:attrName>style.visibility</p:attrName>
                                        </p:attrNameLst>
                                      </p:cBhvr>
                                      <p:to>
                                        <p:strVal val="visible"/>
                                      </p:to>
                                    </p:set>
                                    <p:anim calcmode="lin" valueType="num">
                                      <p:cBhvr additive="base">
                                        <p:cTn id="7" dur="500" fill="hold"/>
                                        <p:tgtEl>
                                          <p:spTgt spid="3624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24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2499">
                                            <p:txEl>
                                              <p:pRg st="1" end="1"/>
                                            </p:txEl>
                                          </p:spTgt>
                                        </p:tgtEl>
                                        <p:attrNameLst>
                                          <p:attrName>style.visibility</p:attrName>
                                        </p:attrNameLst>
                                      </p:cBhvr>
                                      <p:to>
                                        <p:strVal val="visible"/>
                                      </p:to>
                                    </p:set>
                                    <p:anim calcmode="lin" valueType="num">
                                      <p:cBhvr additive="base">
                                        <p:cTn id="13" dur="500" fill="hold"/>
                                        <p:tgtEl>
                                          <p:spTgt spid="3624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2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2499">
                                            <p:txEl>
                                              <p:pRg st="2" end="2"/>
                                            </p:txEl>
                                          </p:spTgt>
                                        </p:tgtEl>
                                        <p:attrNameLst>
                                          <p:attrName>style.visibility</p:attrName>
                                        </p:attrNameLst>
                                      </p:cBhvr>
                                      <p:to>
                                        <p:strVal val="visible"/>
                                      </p:to>
                                    </p:set>
                                    <p:anim calcmode="lin" valueType="num">
                                      <p:cBhvr additive="base">
                                        <p:cTn id="19" dur="500" fill="hold"/>
                                        <p:tgtEl>
                                          <p:spTgt spid="3624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2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2499">
                                            <p:txEl>
                                              <p:pRg st="3" end="3"/>
                                            </p:txEl>
                                          </p:spTgt>
                                        </p:tgtEl>
                                        <p:attrNameLst>
                                          <p:attrName>style.visibility</p:attrName>
                                        </p:attrNameLst>
                                      </p:cBhvr>
                                      <p:to>
                                        <p:strVal val="visible"/>
                                      </p:to>
                                    </p:set>
                                    <p:anim calcmode="lin" valueType="num">
                                      <p:cBhvr additive="base">
                                        <p:cTn id="25" dur="500" fill="hold"/>
                                        <p:tgtEl>
                                          <p:spTgt spid="3624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24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2499">
                                            <p:txEl>
                                              <p:pRg st="4" end="4"/>
                                            </p:txEl>
                                          </p:spTgt>
                                        </p:tgtEl>
                                        <p:attrNameLst>
                                          <p:attrName>style.visibility</p:attrName>
                                        </p:attrNameLst>
                                      </p:cBhvr>
                                      <p:to>
                                        <p:strVal val="visible"/>
                                      </p:to>
                                    </p:set>
                                    <p:anim calcmode="lin" valueType="num">
                                      <p:cBhvr additive="base">
                                        <p:cTn id="31" dur="500" fill="hold"/>
                                        <p:tgtEl>
                                          <p:spTgt spid="3624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24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2499">
                                            <p:txEl>
                                              <p:pRg st="5" end="5"/>
                                            </p:txEl>
                                          </p:spTgt>
                                        </p:tgtEl>
                                        <p:attrNameLst>
                                          <p:attrName>style.visibility</p:attrName>
                                        </p:attrNameLst>
                                      </p:cBhvr>
                                      <p:to>
                                        <p:strVal val="visible"/>
                                      </p:to>
                                    </p:set>
                                    <p:anim calcmode="lin" valueType="num">
                                      <p:cBhvr additive="base">
                                        <p:cTn id="37" dur="500" fill="hold"/>
                                        <p:tgtEl>
                                          <p:spTgt spid="3624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24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62499">
                                            <p:txEl>
                                              <p:pRg st="6" end="6"/>
                                            </p:txEl>
                                          </p:spTgt>
                                        </p:tgtEl>
                                        <p:attrNameLst>
                                          <p:attrName>style.visibility</p:attrName>
                                        </p:attrNameLst>
                                      </p:cBhvr>
                                      <p:to>
                                        <p:strVal val="visible"/>
                                      </p:to>
                                    </p:set>
                                    <p:anim calcmode="lin" valueType="num">
                                      <p:cBhvr additive="base">
                                        <p:cTn id="43" dur="500" fill="hold"/>
                                        <p:tgtEl>
                                          <p:spTgt spid="3624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249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62499">
                                            <p:txEl>
                                              <p:pRg st="7" end="7"/>
                                            </p:txEl>
                                          </p:spTgt>
                                        </p:tgtEl>
                                        <p:attrNameLst>
                                          <p:attrName>style.visibility</p:attrName>
                                        </p:attrNameLst>
                                      </p:cBhvr>
                                      <p:to>
                                        <p:strVal val="visible"/>
                                      </p:to>
                                    </p:set>
                                    <p:anim calcmode="lin" valueType="num">
                                      <p:cBhvr additive="base">
                                        <p:cTn id="49" dur="500" fill="hold"/>
                                        <p:tgtEl>
                                          <p:spTgt spid="36249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6249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62499">
                                            <p:txEl>
                                              <p:pRg st="8" end="8"/>
                                            </p:txEl>
                                          </p:spTgt>
                                        </p:tgtEl>
                                        <p:attrNameLst>
                                          <p:attrName>style.visibility</p:attrName>
                                        </p:attrNameLst>
                                      </p:cBhvr>
                                      <p:to>
                                        <p:strVal val="visible"/>
                                      </p:to>
                                    </p:set>
                                    <p:anim calcmode="lin" valueType="num">
                                      <p:cBhvr additive="base">
                                        <p:cTn id="55" dur="500" fill="hold"/>
                                        <p:tgtEl>
                                          <p:spTgt spid="36249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6249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149506" name="Rectangle 2"/>
          <p:cNvSpPr>
            <a:spLocks noGrp="1" noChangeArrowheads="1"/>
          </p:cNvSpPr>
          <p:nvPr>
            <p:ph type="title"/>
          </p:nvPr>
        </p:nvSpPr>
        <p:spPr>
          <a:xfrm>
            <a:off x="685800" y="404813"/>
            <a:ext cx="4648200" cy="215900"/>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５</a:t>
            </a:r>
            <a:r>
              <a:rPr lang="ja-JP" altLang="en-US" sz="2800" dirty="0" smtClean="0">
                <a:ea typeface="ＭＳ Ｐゴシック" pitchFamily="50" charset="-128"/>
              </a:rPr>
              <a:t> </a:t>
            </a:r>
            <a:endParaRPr lang="ja-JP" altLang="en-US" sz="2800" dirty="0">
              <a:ea typeface="ＭＳ Ｐゴシック" pitchFamily="50" charset="-128"/>
            </a:endParaRPr>
          </a:p>
        </p:txBody>
      </p:sp>
      <p:sp>
        <p:nvSpPr>
          <p:cNvPr id="149507" name="Rectangle 3"/>
          <p:cNvSpPr>
            <a:spLocks noGrp="1" noChangeArrowheads="1"/>
          </p:cNvSpPr>
          <p:nvPr>
            <p:ph type="body" idx="1"/>
          </p:nvPr>
        </p:nvSpPr>
        <p:spPr>
          <a:xfrm>
            <a:off x="540000" y="980405"/>
            <a:ext cx="8280472" cy="4968875"/>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午後１：３０</a:t>
            </a:r>
            <a:endParaRPr lang="en-US" altLang="ja-JP" dirty="0" smtClean="0">
              <a:solidFill>
                <a:srgbClr val="FF0000"/>
              </a:solidFill>
              <a:ea typeface="ＭＳ Ｐゴシック" pitchFamily="50" charset="-128"/>
            </a:endParaRPr>
          </a:p>
          <a:p>
            <a:pPr>
              <a:lnSpc>
                <a:spcPts val="3000"/>
              </a:lnSpc>
            </a:pPr>
            <a:r>
              <a:rPr lang="ja-JP" altLang="en-US" dirty="0" smtClean="0">
                <a:ea typeface="ＭＳ Ｐゴシック" pitchFamily="50" charset="-128"/>
              </a:rPr>
              <a:t>Ｂ棟１４階</a:t>
            </a:r>
            <a:r>
              <a:rPr lang="ja-JP" altLang="en-US" dirty="0">
                <a:ea typeface="ＭＳ Ｐゴシック" pitchFamily="50" charset="-128"/>
              </a:rPr>
              <a:t>の住居から火災の発生を</a:t>
            </a:r>
            <a:r>
              <a:rPr lang="ja-JP" altLang="en-US" dirty="0" smtClean="0">
                <a:ea typeface="ＭＳ Ｐゴシック" pitchFamily="50" charset="-128"/>
              </a:rPr>
              <a:t>確認</a:t>
            </a:r>
            <a:endParaRPr lang="ja-JP" altLang="en-US" dirty="0">
              <a:ea typeface="ＭＳ Ｐゴシック" pitchFamily="50" charset="-128"/>
            </a:endParaRPr>
          </a:p>
          <a:p>
            <a:pPr>
              <a:lnSpc>
                <a:spcPts val="3000"/>
              </a:lnSpc>
            </a:pPr>
            <a:r>
              <a:rPr lang="ja-JP" altLang="en-US" dirty="0" smtClean="0">
                <a:ea typeface="ＭＳ Ｐゴシック" pitchFamily="50" charset="-128"/>
              </a:rPr>
              <a:t>あなたは消火器</a:t>
            </a:r>
            <a:r>
              <a:rPr lang="ja-JP" altLang="en-US" dirty="0">
                <a:ea typeface="ＭＳ Ｐゴシック" pitchFamily="50" charset="-128"/>
              </a:rPr>
              <a:t>で初期消火にむかいました</a:t>
            </a:r>
          </a:p>
          <a:p>
            <a:pPr>
              <a:lnSpc>
                <a:spcPts val="3000"/>
              </a:lnSpc>
            </a:pPr>
            <a:r>
              <a:rPr lang="ja-JP" altLang="en-US" dirty="0">
                <a:ea typeface="ＭＳ Ｐゴシック" pitchFamily="50" charset="-128"/>
              </a:rPr>
              <a:t>水道</a:t>
            </a:r>
            <a:r>
              <a:rPr lang="ja-JP" altLang="en-US" dirty="0" smtClean="0">
                <a:ea typeface="ＭＳ Ｐゴシック" pitchFamily="50" charset="-128"/>
              </a:rPr>
              <a:t>も復旧</a:t>
            </a:r>
            <a:r>
              <a:rPr lang="ja-JP" altLang="en-US" dirty="0">
                <a:ea typeface="ＭＳ Ｐゴシック" pitchFamily="50" charset="-128"/>
              </a:rPr>
              <a:t>して</a:t>
            </a:r>
            <a:r>
              <a:rPr lang="ja-JP" altLang="en-US" dirty="0" smtClean="0">
                <a:ea typeface="ＭＳ Ｐゴシック" pitchFamily="50" charset="-128"/>
              </a:rPr>
              <a:t>いない為、消火器だけで消火です</a:t>
            </a:r>
            <a:endParaRPr lang="ja-JP" altLang="en-US" dirty="0">
              <a:ea typeface="ＭＳ Ｐゴシック" pitchFamily="50" charset="-128"/>
            </a:endParaRPr>
          </a:p>
          <a:p>
            <a:pPr>
              <a:lnSpc>
                <a:spcPts val="3000"/>
              </a:lnSpc>
            </a:pPr>
            <a:r>
              <a:rPr lang="ja-JP" altLang="en-US" dirty="0" smtClean="0">
                <a:ea typeface="ＭＳ Ｐゴシック" pitchFamily="50" charset="-128"/>
              </a:rPr>
              <a:t>消火器</a:t>
            </a:r>
            <a:r>
              <a:rPr lang="ja-JP" altLang="en-US" dirty="0">
                <a:ea typeface="ＭＳ Ｐゴシック" pitchFamily="50" charset="-128"/>
              </a:rPr>
              <a:t>の数にも限りがあり</a:t>
            </a:r>
            <a:r>
              <a:rPr lang="ja-JP" altLang="en-US" dirty="0" smtClean="0">
                <a:ea typeface="ＭＳ Ｐゴシック" pitchFamily="50" charset="-128"/>
              </a:rPr>
              <a:t>、ここ以外</a:t>
            </a:r>
            <a:r>
              <a:rPr lang="ja-JP" altLang="en-US" dirty="0">
                <a:ea typeface="ＭＳ Ｐゴシック" pitchFamily="50" charset="-128"/>
              </a:rPr>
              <a:t>に火災が発生すれば、消火器が足らなくなる可能性があります</a:t>
            </a:r>
          </a:p>
          <a:p>
            <a:pPr>
              <a:lnSpc>
                <a:spcPts val="3000"/>
              </a:lnSpc>
            </a:pPr>
            <a:r>
              <a:rPr lang="ja-JP" altLang="en-US" dirty="0">
                <a:ea typeface="ＭＳ Ｐゴシック" pitchFamily="50" charset="-128"/>
              </a:rPr>
              <a:t>さて、あなたなら火が消えるまで</a:t>
            </a:r>
            <a:br>
              <a:rPr lang="ja-JP" altLang="en-US" dirty="0">
                <a:ea typeface="ＭＳ Ｐゴシック" pitchFamily="50" charset="-128"/>
              </a:rPr>
            </a:br>
            <a:r>
              <a:rPr lang="ja-JP" altLang="en-US" dirty="0">
                <a:ea typeface="ＭＳ Ｐゴシック" pitchFamily="50" charset="-128"/>
              </a:rPr>
              <a:t>　　　　　　　　             </a:t>
            </a:r>
            <a:r>
              <a:rPr lang="ja-JP" altLang="en-US" dirty="0">
                <a:solidFill>
                  <a:srgbClr val="0000FF"/>
                </a:solidFill>
                <a:ea typeface="ＭＳ Ｐゴシック" pitchFamily="50" charset="-128"/>
              </a:rPr>
              <a:t>消火器を使う</a:t>
            </a:r>
            <a:r>
              <a:rPr lang="ja-JP" altLang="en-US" dirty="0">
                <a:ea typeface="ＭＳ Ｐゴシック" pitchFamily="50" charset="-128"/>
              </a:rPr>
              <a:t>　 </a:t>
            </a:r>
            <a:r>
              <a:rPr lang="ja-JP" altLang="en-US" dirty="0" smtClean="0">
                <a:solidFill>
                  <a:srgbClr val="0000FF"/>
                </a:solidFill>
                <a:ea typeface="ＭＳ Ｐゴシック" pitchFamily="50" charset="-128"/>
              </a:rPr>
              <a:t>Ａ</a:t>
            </a:r>
            <a:r>
              <a:rPr lang="ja-JP" altLang="en-US" dirty="0">
                <a:solidFill>
                  <a:srgbClr val="0000FF"/>
                </a:solidFill>
                <a:ea typeface="ＭＳ Ｐゴシック" pitchFamily="50" charset="-128"/>
              </a:rPr>
              <a:t/>
            </a:r>
            <a:br>
              <a:rPr lang="ja-JP" altLang="en-US" dirty="0">
                <a:solidFill>
                  <a:srgbClr val="0000FF"/>
                </a:solidFill>
                <a:ea typeface="ＭＳ Ｐゴシック" pitchFamily="50" charset="-128"/>
              </a:rPr>
            </a:br>
            <a:r>
              <a:rPr lang="ja-JP" altLang="en-US" dirty="0">
                <a:ea typeface="ＭＳ Ｐゴシック" pitchFamily="50" charset="-128"/>
              </a:rPr>
              <a:t>　　　　　　　　</a:t>
            </a:r>
            <a:r>
              <a:rPr lang="ja-JP" altLang="en-US" dirty="0" smtClean="0">
                <a:ea typeface="ＭＳ Ｐゴシック" pitchFamily="50" charset="-128"/>
              </a:rPr>
              <a:t>       　　　</a:t>
            </a:r>
            <a:r>
              <a:rPr lang="ja-JP" altLang="en-US" dirty="0" smtClean="0">
                <a:solidFill>
                  <a:srgbClr val="FF0000"/>
                </a:solidFill>
                <a:ea typeface="ＭＳ Ｐゴシック" pitchFamily="50" charset="-128"/>
              </a:rPr>
              <a:t>消火器を残す</a:t>
            </a:r>
            <a:r>
              <a:rPr lang="ja-JP" altLang="en-US" dirty="0">
                <a:ea typeface="ＭＳ Ｐゴシック" pitchFamily="50" charset="-128"/>
              </a:rPr>
              <a:t>　 </a:t>
            </a:r>
            <a:r>
              <a:rPr lang="ja-JP" altLang="en-US" dirty="0" smtClean="0">
                <a:solidFill>
                  <a:srgbClr val="FF0000"/>
                </a:solidFill>
                <a:ea typeface="ＭＳ Ｐゴシック" pitchFamily="50" charset="-128"/>
              </a:rPr>
              <a:t>Ｂ</a:t>
            </a:r>
            <a:endParaRPr lang="ja-JP" altLang="en-US" dirty="0">
              <a:solidFill>
                <a:srgbClr val="FF0000"/>
              </a:solidFill>
              <a:ea typeface="ＭＳ Ｐゴシック" pitchFamily="50" charset="-128"/>
            </a:endParaRPr>
          </a:p>
          <a:p>
            <a:pPr>
              <a:lnSpc>
                <a:spcPts val="3000"/>
              </a:lnSpc>
            </a:pPr>
            <a:r>
              <a:rPr lang="ja-JP" altLang="en-US" dirty="0">
                <a:ea typeface="ＭＳ Ｐゴシック" pitchFamily="50" charset="-128"/>
              </a:rPr>
              <a:t>ではカードを手に持ってください。</a:t>
            </a:r>
          </a:p>
          <a:p>
            <a:pPr>
              <a:lnSpc>
                <a:spcPts val="3000"/>
              </a:lnSpc>
            </a:pPr>
            <a:r>
              <a:rPr lang="ja-JP" altLang="en-US" dirty="0">
                <a:ea typeface="ＭＳ Ｐゴシック" pitchFamily="50" charset="-128"/>
              </a:rPr>
              <a:t>Ａ・Ｂどちらでしょうか。</a:t>
            </a:r>
          </a:p>
          <a:p>
            <a:pPr>
              <a:lnSpc>
                <a:spcPts val="3000"/>
              </a:lnSpc>
            </a:pPr>
            <a:r>
              <a:rPr lang="ja-JP" altLang="en-US" dirty="0">
                <a:ea typeface="ＭＳ Ｐゴシック" pitchFamily="50" charset="-128"/>
              </a:rPr>
              <a:t>どうぞ！</a:t>
            </a:r>
            <a:endParaRPr lang="en-US" altLang="ja-JP" dirty="0">
              <a:ea typeface="ＭＳ Ｐゴシック" pitchFamily="50"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28354" name="Rectangle 2"/>
          <p:cNvSpPr>
            <a:spLocks noGrp="1" noChangeArrowheads="1"/>
          </p:cNvSpPr>
          <p:nvPr>
            <p:ph type="title"/>
          </p:nvPr>
        </p:nvSpPr>
        <p:spPr>
          <a:xfrm>
            <a:off x="715963" y="404813"/>
            <a:ext cx="4648200" cy="215900"/>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６</a:t>
            </a:r>
            <a:endParaRPr lang="ja-JP" altLang="en-US" sz="2800" dirty="0">
              <a:ea typeface="ＭＳ Ｐゴシック" pitchFamily="50" charset="-128"/>
            </a:endParaRPr>
          </a:p>
        </p:txBody>
      </p:sp>
      <p:sp>
        <p:nvSpPr>
          <p:cNvPr id="228355" name="Rectangle 3"/>
          <p:cNvSpPr>
            <a:spLocks noGrp="1" noChangeArrowheads="1"/>
          </p:cNvSpPr>
          <p:nvPr>
            <p:ph type="body" idx="1"/>
          </p:nvPr>
        </p:nvSpPr>
        <p:spPr>
          <a:xfrm>
            <a:off x="473074" y="980728"/>
            <a:ext cx="8275389" cy="5041354"/>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午後１：４０</a:t>
            </a:r>
            <a:endParaRPr lang="en-US" altLang="ja-JP" dirty="0">
              <a:solidFill>
                <a:srgbClr val="FF0000"/>
              </a:solidFill>
              <a:ea typeface="ＭＳ Ｐゴシック" pitchFamily="50" charset="-128"/>
            </a:endParaRPr>
          </a:p>
          <a:p>
            <a:pPr>
              <a:lnSpc>
                <a:spcPts val="3000"/>
              </a:lnSpc>
            </a:pPr>
            <a:r>
              <a:rPr lang="ja-JP" altLang="en-US" dirty="0" smtClean="0">
                <a:latin typeface="ＭＳ Ｐゴシック" pitchFamily="50" charset="-128"/>
                <a:ea typeface="ＭＳ Ｐゴシック" pitchFamily="50" charset="-128"/>
              </a:rPr>
              <a:t>エレベーターで閉じ込められている人がいる</a:t>
            </a:r>
          </a:p>
          <a:p>
            <a:pPr>
              <a:lnSpc>
                <a:spcPts val="3000"/>
              </a:lnSpc>
            </a:pPr>
            <a:r>
              <a:rPr lang="ja-JP" altLang="en-US" dirty="0" smtClean="0">
                <a:latin typeface="ＭＳ Ｐゴシック" pitchFamily="50" charset="-128"/>
                <a:ea typeface="ＭＳ Ｐゴシック" pitchFamily="50" charset="-128"/>
              </a:rPr>
              <a:t>Ｄ棟では、高齢者</a:t>
            </a:r>
          </a:p>
          <a:p>
            <a:pPr>
              <a:lnSpc>
                <a:spcPts val="3000"/>
              </a:lnSpc>
            </a:pPr>
            <a:r>
              <a:rPr lang="ja-JP" altLang="en-US" dirty="0" smtClean="0">
                <a:latin typeface="ＭＳ Ｐゴシック" pitchFamily="50" charset="-128"/>
                <a:ea typeface="ＭＳ Ｐゴシック" pitchFamily="50" charset="-128"/>
              </a:rPr>
              <a:t>Ｅ棟では、おなかの大きい妊婦さん</a:t>
            </a:r>
            <a:endParaRPr lang="en-US" altLang="ja-JP" dirty="0" smtClean="0">
              <a:latin typeface="ＭＳ Ｐゴシック" pitchFamily="50" charset="-128"/>
              <a:ea typeface="ＭＳ Ｐゴシック" pitchFamily="50" charset="-128"/>
            </a:endParaRPr>
          </a:p>
          <a:p>
            <a:pPr>
              <a:lnSpc>
                <a:spcPts val="3000"/>
              </a:lnSpc>
            </a:pPr>
            <a:r>
              <a:rPr lang="ja-JP" altLang="en-US" dirty="0" smtClean="0">
                <a:latin typeface="ＭＳ Ｐゴシック" pitchFamily="50" charset="-128"/>
                <a:ea typeface="ＭＳ Ｐゴシック" pitchFamily="50" charset="-128"/>
              </a:rPr>
              <a:t>さて</a:t>
            </a:r>
            <a:r>
              <a:rPr lang="ja-JP" altLang="en-US" dirty="0">
                <a:latin typeface="ＭＳ Ｐゴシック" pitchFamily="50" charset="-128"/>
                <a:ea typeface="ＭＳ Ｐゴシック" pitchFamily="50" charset="-128"/>
              </a:rPr>
              <a:t>、あなた</a:t>
            </a:r>
            <a:r>
              <a:rPr lang="ja-JP" altLang="en-US" dirty="0" smtClean="0">
                <a:latin typeface="ＭＳ Ｐゴシック" pitchFamily="50" charset="-128"/>
                <a:ea typeface="ＭＳ Ｐゴシック" pitchFamily="50" charset="-128"/>
              </a:rPr>
              <a:t>なら、</a:t>
            </a:r>
            <a:r>
              <a:rPr lang="ja-JP" altLang="en-US" dirty="0" smtClean="0">
                <a:ea typeface="ＭＳ Ｐゴシック" pitchFamily="50" charset="-128"/>
              </a:rPr>
              <a:t>どちらから救助しますか？</a:t>
            </a:r>
            <a:endParaRPr lang="ja-JP" altLang="en-US" dirty="0">
              <a:ea typeface="ＭＳ Ｐゴシック" pitchFamily="50" charset="-128"/>
            </a:endParaRPr>
          </a:p>
          <a:p>
            <a:pPr marL="0" indent="0">
              <a:lnSpc>
                <a:spcPts val="3000"/>
              </a:lnSpc>
              <a:buNone/>
            </a:pPr>
            <a:r>
              <a:rPr lang="ja-JP" altLang="en-US" dirty="0" smtClean="0">
                <a:solidFill>
                  <a:srgbClr val="0000FF"/>
                </a:solidFill>
                <a:ea typeface="ＭＳ Ｐゴシック" pitchFamily="50" charset="-128"/>
              </a:rPr>
              <a:t>　　　　　　　　　　　　　　高齢者から助ける　　　　　　Ａ</a:t>
            </a:r>
            <a:endParaRPr lang="ja-JP" altLang="en-US" dirty="0">
              <a:solidFill>
                <a:srgbClr val="0000FF"/>
              </a:solidFill>
              <a:ea typeface="ＭＳ Ｐゴシック" pitchFamily="50" charset="-128"/>
            </a:endParaRPr>
          </a:p>
          <a:p>
            <a:pPr marL="0" indent="0">
              <a:lnSpc>
                <a:spcPts val="3000"/>
              </a:lnSpc>
              <a:buNone/>
            </a:pPr>
            <a:r>
              <a:rPr lang="ja-JP" altLang="en-US" dirty="0" smtClean="0">
                <a:solidFill>
                  <a:srgbClr val="0000FF"/>
                </a:solidFill>
                <a:ea typeface="ＭＳ Ｐゴシック" pitchFamily="50" charset="-128"/>
              </a:rPr>
              <a:t>　　　　　　　　　　　　　　</a:t>
            </a:r>
            <a:r>
              <a:rPr lang="ja-JP" altLang="en-US" dirty="0" smtClean="0">
                <a:solidFill>
                  <a:srgbClr val="FF0000"/>
                </a:solidFill>
                <a:ea typeface="ＭＳ Ｐゴシック" pitchFamily="50" charset="-128"/>
              </a:rPr>
              <a:t>妊婦さんから助ける</a:t>
            </a:r>
            <a:r>
              <a:rPr lang="ja-JP" altLang="en-US" dirty="0" smtClean="0">
                <a:solidFill>
                  <a:srgbClr val="0000FF"/>
                </a:solidFill>
                <a:ea typeface="ＭＳ Ｐゴシック" pitchFamily="50" charset="-128"/>
              </a:rPr>
              <a:t>　　　　　</a:t>
            </a:r>
            <a:r>
              <a:rPr lang="ja-JP" altLang="en-US" dirty="0" smtClean="0">
                <a:solidFill>
                  <a:srgbClr val="FF0000"/>
                </a:solidFill>
                <a:ea typeface="ＭＳ Ｐゴシック" pitchFamily="50" charset="-128"/>
              </a:rPr>
              <a:t>Ｂ</a:t>
            </a:r>
            <a:endParaRPr lang="en-US" altLang="ja-JP" dirty="0" smtClean="0">
              <a:solidFill>
                <a:srgbClr val="FF0000"/>
              </a:solidFill>
              <a:ea typeface="ＭＳ Ｐゴシック" pitchFamily="50" charset="-128"/>
            </a:endParaRPr>
          </a:p>
          <a:p>
            <a:pPr>
              <a:lnSpc>
                <a:spcPts val="3000"/>
              </a:lnSpc>
            </a:pPr>
            <a:r>
              <a:rPr lang="ja-JP" altLang="en-US" dirty="0">
                <a:ea typeface="ＭＳ Ｐゴシック" pitchFamily="50" charset="-128"/>
              </a:rPr>
              <a:t>ではカードを手に持ってください。</a:t>
            </a:r>
          </a:p>
          <a:p>
            <a:pPr>
              <a:lnSpc>
                <a:spcPts val="3000"/>
              </a:lnSpc>
            </a:pPr>
            <a:r>
              <a:rPr lang="ja-JP" altLang="en-US" dirty="0">
                <a:ea typeface="ＭＳ Ｐゴシック" pitchFamily="50" charset="-128"/>
              </a:rPr>
              <a:t>Ａ・Ｂどちらでしょうか。</a:t>
            </a:r>
          </a:p>
          <a:p>
            <a:pPr>
              <a:lnSpc>
                <a:spcPts val="3000"/>
              </a:lnSpc>
            </a:pPr>
            <a:r>
              <a:rPr lang="ja-JP" altLang="en-US" dirty="0">
                <a:ea typeface="ＭＳ Ｐゴシック" pitchFamily="50" charset="-128"/>
              </a:rPr>
              <a:t>どうぞ</a:t>
            </a:r>
            <a:r>
              <a:rPr lang="ja-JP" altLang="en-US" dirty="0" smtClean="0">
                <a:ea typeface="ＭＳ Ｐゴシック" pitchFamily="50" charset="-128"/>
              </a:rPr>
              <a:t>！</a:t>
            </a:r>
            <a:endParaRPr lang="en-US" altLang="ja-JP" dirty="0">
              <a:ea typeface="ＭＳ Ｐゴシック" pitchFamily="50" charset="-128"/>
            </a:endParaRPr>
          </a:p>
        </p:txBody>
      </p:sp>
    </p:spTree>
    <p:extLst>
      <p:ext uri="{BB962C8B-B14F-4D97-AF65-F5344CB8AC3E}">
        <p14:creationId xmlns:p14="http://schemas.microsoft.com/office/powerpoint/2010/main" val="23419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Effect transition="in" filter="fade">
                                      <p:cBhvr>
                                        <p:cTn id="7" dur="800" decel="100000"/>
                                        <p:tgtEl>
                                          <p:spTgt spid="228355">
                                            <p:txEl>
                                              <p:pRg st="0" end="0"/>
                                            </p:txEl>
                                          </p:spTgt>
                                        </p:tgtEl>
                                      </p:cBhvr>
                                    </p:animEffect>
                                    <p:anim calcmode="lin" valueType="num">
                                      <p:cBhvr>
                                        <p:cTn id="8" dur="800" decel="100000" fill="hold"/>
                                        <p:tgtEl>
                                          <p:spTgt spid="22835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2835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2835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835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835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28355">
                                            <p:txEl>
                                              <p:pRg st="1" end="1"/>
                                            </p:txEl>
                                          </p:spTgt>
                                        </p:tgtEl>
                                        <p:attrNameLst>
                                          <p:attrName>style.visibility</p:attrName>
                                        </p:attrNameLst>
                                      </p:cBhvr>
                                      <p:to>
                                        <p:strVal val="visible"/>
                                      </p:to>
                                    </p:set>
                                    <p:animEffect transition="in" filter="fade">
                                      <p:cBhvr>
                                        <p:cTn id="17" dur="800" decel="100000"/>
                                        <p:tgtEl>
                                          <p:spTgt spid="228355">
                                            <p:txEl>
                                              <p:pRg st="1" end="1"/>
                                            </p:txEl>
                                          </p:spTgt>
                                        </p:tgtEl>
                                      </p:cBhvr>
                                    </p:animEffect>
                                    <p:anim calcmode="lin" valueType="num">
                                      <p:cBhvr>
                                        <p:cTn id="18" dur="800" decel="100000" fill="hold"/>
                                        <p:tgtEl>
                                          <p:spTgt spid="22835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2835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2835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2835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2835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28355">
                                            <p:txEl>
                                              <p:pRg st="2" end="2"/>
                                            </p:txEl>
                                          </p:spTgt>
                                        </p:tgtEl>
                                        <p:attrNameLst>
                                          <p:attrName>style.visibility</p:attrName>
                                        </p:attrNameLst>
                                      </p:cBhvr>
                                      <p:to>
                                        <p:strVal val="visible"/>
                                      </p:to>
                                    </p:set>
                                    <p:animEffect transition="in" filter="fade">
                                      <p:cBhvr>
                                        <p:cTn id="27" dur="800" decel="100000"/>
                                        <p:tgtEl>
                                          <p:spTgt spid="228355">
                                            <p:txEl>
                                              <p:pRg st="2" end="2"/>
                                            </p:txEl>
                                          </p:spTgt>
                                        </p:tgtEl>
                                      </p:cBhvr>
                                    </p:animEffect>
                                    <p:anim calcmode="lin" valueType="num">
                                      <p:cBhvr>
                                        <p:cTn id="28" dur="800" decel="100000" fill="hold"/>
                                        <p:tgtEl>
                                          <p:spTgt spid="22835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2835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2835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2835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2835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28355">
                                            <p:txEl>
                                              <p:pRg st="3" end="3"/>
                                            </p:txEl>
                                          </p:spTgt>
                                        </p:tgtEl>
                                        <p:attrNameLst>
                                          <p:attrName>style.visibility</p:attrName>
                                        </p:attrNameLst>
                                      </p:cBhvr>
                                      <p:to>
                                        <p:strVal val="visible"/>
                                      </p:to>
                                    </p:set>
                                    <p:animEffect transition="in" filter="fade">
                                      <p:cBhvr>
                                        <p:cTn id="37" dur="800" decel="100000"/>
                                        <p:tgtEl>
                                          <p:spTgt spid="228355">
                                            <p:txEl>
                                              <p:pRg st="3" end="3"/>
                                            </p:txEl>
                                          </p:spTgt>
                                        </p:tgtEl>
                                      </p:cBhvr>
                                    </p:animEffect>
                                    <p:anim calcmode="lin" valueType="num">
                                      <p:cBhvr>
                                        <p:cTn id="38" dur="800" decel="100000" fill="hold"/>
                                        <p:tgtEl>
                                          <p:spTgt spid="22835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2835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2835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2835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2835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28355">
                                            <p:txEl>
                                              <p:pRg st="4" end="4"/>
                                            </p:txEl>
                                          </p:spTgt>
                                        </p:tgtEl>
                                        <p:attrNameLst>
                                          <p:attrName>style.visibility</p:attrName>
                                        </p:attrNameLst>
                                      </p:cBhvr>
                                      <p:to>
                                        <p:strVal val="visible"/>
                                      </p:to>
                                    </p:set>
                                    <p:animEffect transition="in" filter="fade">
                                      <p:cBhvr>
                                        <p:cTn id="47" dur="800" decel="100000"/>
                                        <p:tgtEl>
                                          <p:spTgt spid="228355">
                                            <p:txEl>
                                              <p:pRg st="4" end="4"/>
                                            </p:txEl>
                                          </p:spTgt>
                                        </p:tgtEl>
                                      </p:cBhvr>
                                    </p:animEffect>
                                    <p:anim calcmode="lin" valueType="num">
                                      <p:cBhvr>
                                        <p:cTn id="48" dur="800" decel="100000" fill="hold"/>
                                        <p:tgtEl>
                                          <p:spTgt spid="228355">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28355">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28355">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28355">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2835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28355">
                                            <p:txEl>
                                              <p:pRg st="5" end="5"/>
                                            </p:txEl>
                                          </p:spTgt>
                                        </p:tgtEl>
                                        <p:attrNameLst>
                                          <p:attrName>style.visibility</p:attrName>
                                        </p:attrNameLst>
                                      </p:cBhvr>
                                      <p:to>
                                        <p:strVal val="visible"/>
                                      </p:to>
                                    </p:set>
                                    <p:animEffect transition="in" filter="fade">
                                      <p:cBhvr>
                                        <p:cTn id="57" dur="800" decel="100000"/>
                                        <p:tgtEl>
                                          <p:spTgt spid="228355">
                                            <p:txEl>
                                              <p:pRg st="5" end="5"/>
                                            </p:txEl>
                                          </p:spTgt>
                                        </p:tgtEl>
                                      </p:cBhvr>
                                    </p:animEffect>
                                    <p:anim calcmode="lin" valueType="num">
                                      <p:cBhvr>
                                        <p:cTn id="58" dur="800" decel="100000" fill="hold"/>
                                        <p:tgtEl>
                                          <p:spTgt spid="228355">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228355">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228355">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28355">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28355">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28355">
                                            <p:txEl>
                                              <p:pRg st="6" end="6"/>
                                            </p:txEl>
                                          </p:spTgt>
                                        </p:tgtEl>
                                        <p:attrNameLst>
                                          <p:attrName>style.visibility</p:attrName>
                                        </p:attrNameLst>
                                      </p:cBhvr>
                                      <p:to>
                                        <p:strVal val="visible"/>
                                      </p:to>
                                    </p:set>
                                    <p:animEffect transition="in" filter="fade">
                                      <p:cBhvr>
                                        <p:cTn id="67" dur="800" decel="100000"/>
                                        <p:tgtEl>
                                          <p:spTgt spid="228355">
                                            <p:txEl>
                                              <p:pRg st="6" end="6"/>
                                            </p:txEl>
                                          </p:spTgt>
                                        </p:tgtEl>
                                      </p:cBhvr>
                                    </p:animEffect>
                                    <p:anim calcmode="lin" valueType="num">
                                      <p:cBhvr>
                                        <p:cTn id="68" dur="800" decel="100000" fill="hold"/>
                                        <p:tgtEl>
                                          <p:spTgt spid="228355">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228355">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228355">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28355">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28355">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28354" name="Rectangle 2"/>
          <p:cNvSpPr>
            <a:spLocks noGrp="1" noChangeArrowheads="1"/>
          </p:cNvSpPr>
          <p:nvPr>
            <p:ph type="title"/>
          </p:nvPr>
        </p:nvSpPr>
        <p:spPr>
          <a:xfrm>
            <a:off x="715963" y="404813"/>
            <a:ext cx="4648200" cy="215900"/>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７</a:t>
            </a:r>
            <a:endParaRPr lang="ja-JP" altLang="en-US" sz="2800" dirty="0">
              <a:ea typeface="ＭＳ Ｐゴシック" pitchFamily="50" charset="-128"/>
            </a:endParaRPr>
          </a:p>
        </p:txBody>
      </p:sp>
      <p:sp>
        <p:nvSpPr>
          <p:cNvPr id="228355" name="Rectangle 3"/>
          <p:cNvSpPr>
            <a:spLocks noGrp="1" noChangeArrowheads="1"/>
          </p:cNvSpPr>
          <p:nvPr>
            <p:ph type="body" idx="1"/>
          </p:nvPr>
        </p:nvSpPr>
        <p:spPr>
          <a:xfrm>
            <a:off x="473074" y="980728"/>
            <a:ext cx="8275389" cy="5041354"/>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午後１：４５</a:t>
            </a:r>
            <a:endParaRPr lang="en-US" altLang="ja-JP" dirty="0">
              <a:solidFill>
                <a:srgbClr val="FF0000"/>
              </a:solidFill>
              <a:ea typeface="ＭＳ Ｐゴシック" pitchFamily="50" charset="-128"/>
            </a:endParaRPr>
          </a:p>
          <a:p>
            <a:pPr>
              <a:lnSpc>
                <a:spcPts val="3000"/>
              </a:lnSpc>
            </a:pPr>
            <a:r>
              <a:rPr lang="ja-JP" altLang="en-US" dirty="0" smtClean="0">
                <a:latin typeface="ＭＳ Ｐゴシック" pitchFamily="50" charset="-128"/>
                <a:ea typeface="ＭＳ Ｐゴシック" pitchFamily="50" charset="-128"/>
              </a:rPr>
              <a:t>また、エレベーターで閉じ込められている人がいる</a:t>
            </a:r>
          </a:p>
          <a:p>
            <a:pPr>
              <a:lnSpc>
                <a:spcPts val="3000"/>
              </a:lnSpc>
            </a:pPr>
            <a:r>
              <a:rPr lang="ja-JP" altLang="en-US" dirty="0" smtClean="0">
                <a:latin typeface="ＭＳ Ｐゴシック" pitchFamily="50" charset="-128"/>
                <a:ea typeface="ＭＳ Ｐゴシック" pitchFamily="50" charset="-128"/>
              </a:rPr>
              <a:t>Ｃ棟では、足の不自由な高齢者</a:t>
            </a:r>
          </a:p>
          <a:p>
            <a:pPr>
              <a:lnSpc>
                <a:spcPts val="3000"/>
              </a:lnSpc>
            </a:pPr>
            <a:r>
              <a:rPr lang="ja-JP" altLang="en-US" dirty="0" smtClean="0">
                <a:latin typeface="ＭＳ Ｐゴシック" pitchFamily="50" charset="-128"/>
                <a:ea typeface="ＭＳ Ｐゴシック" pitchFamily="50" charset="-128"/>
              </a:rPr>
              <a:t>Ｂ棟では、おしっこがしたいという中学生</a:t>
            </a:r>
            <a:endParaRPr lang="en-US" altLang="ja-JP" dirty="0" smtClean="0">
              <a:latin typeface="ＭＳ Ｐゴシック" pitchFamily="50" charset="-128"/>
              <a:ea typeface="ＭＳ Ｐゴシック" pitchFamily="50" charset="-128"/>
            </a:endParaRPr>
          </a:p>
          <a:p>
            <a:pPr>
              <a:lnSpc>
                <a:spcPts val="3000"/>
              </a:lnSpc>
            </a:pPr>
            <a:r>
              <a:rPr lang="ja-JP" altLang="en-US" dirty="0" smtClean="0">
                <a:latin typeface="ＭＳ Ｐゴシック" pitchFamily="50" charset="-128"/>
                <a:ea typeface="ＭＳ Ｐゴシック" pitchFamily="50" charset="-128"/>
              </a:rPr>
              <a:t>さて</a:t>
            </a:r>
            <a:r>
              <a:rPr lang="ja-JP" altLang="en-US" dirty="0">
                <a:latin typeface="ＭＳ Ｐゴシック" pitchFamily="50" charset="-128"/>
                <a:ea typeface="ＭＳ Ｐゴシック" pitchFamily="50" charset="-128"/>
              </a:rPr>
              <a:t>、あなた</a:t>
            </a:r>
            <a:r>
              <a:rPr lang="ja-JP" altLang="en-US" dirty="0" smtClean="0">
                <a:latin typeface="ＭＳ Ｐゴシック" pitchFamily="50" charset="-128"/>
                <a:ea typeface="ＭＳ Ｐゴシック" pitchFamily="50" charset="-128"/>
              </a:rPr>
              <a:t>なら、</a:t>
            </a:r>
            <a:r>
              <a:rPr lang="ja-JP" altLang="en-US" dirty="0" smtClean="0">
                <a:ea typeface="ＭＳ Ｐゴシック" pitchFamily="50" charset="-128"/>
              </a:rPr>
              <a:t>どちらから救助しますか？</a:t>
            </a:r>
            <a:endParaRPr lang="ja-JP" altLang="en-US" dirty="0">
              <a:ea typeface="ＭＳ Ｐゴシック" pitchFamily="50" charset="-128"/>
            </a:endParaRPr>
          </a:p>
          <a:p>
            <a:pPr marL="0" indent="0">
              <a:lnSpc>
                <a:spcPts val="3000"/>
              </a:lnSpc>
              <a:buNone/>
            </a:pPr>
            <a:r>
              <a:rPr lang="ja-JP" altLang="en-US" dirty="0" smtClean="0">
                <a:solidFill>
                  <a:srgbClr val="0000FF"/>
                </a:solidFill>
                <a:ea typeface="ＭＳ Ｐゴシック" pitchFamily="50" charset="-128"/>
              </a:rPr>
              <a:t>　　　　　　　　　　　　　　高齢者から助ける　　　　　　Ａ</a:t>
            </a:r>
            <a:endParaRPr lang="ja-JP" altLang="en-US" dirty="0">
              <a:solidFill>
                <a:srgbClr val="0000FF"/>
              </a:solidFill>
              <a:ea typeface="ＭＳ Ｐゴシック" pitchFamily="50" charset="-128"/>
            </a:endParaRPr>
          </a:p>
          <a:p>
            <a:pPr marL="0" indent="0">
              <a:lnSpc>
                <a:spcPts val="3000"/>
              </a:lnSpc>
              <a:buNone/>
            </a:pPr>
            <a:r>
              <a:rPr lang="ja-JP" altLang="en-US" dirty="0" smtClean="0">
                <a:solidFill>
                  <a:srgbClr val="0000FF"/>
                </a:solidFill>
                <a:ea typeface="ＭＳ Ｐゴシック" pitchFamily="50" charset="-128"/>
              </a:rPr>
              <a:t>　　　　　　　　　　　　　　</a:t>
            </a:r>
            <a:r>
              <a:rPr lang="ja-JP" altLang="en-US" dirty="0" smtClean="0">
                <a:solidFill>
                  <a:srgbClr val="FF0000"/>
                </a:solidFill>
                <a:ea typeface="ＭＳ Ｐゴシック" pitchFamily="50" charset="-128"/>
              </a:rPr>
              <a:t>中学生から助ける</a:t>
            </a:r>
            <a:r>
              <a:rPr lang="ja-JP" altLang="en-US" dirty="0" smtClean="0">
                <a:solidFill>
                  <a:srgbClr val="0000FF"/>
                </a:solidFill>
                <a:ea typeface="ＭＳ Ｐゴシック" pitchFamily="50" charset="-128"/>
              </a:rPr>
              <a:t>　　　　　</a:t>
            </a:r>
            <a:r>
              <a:rPr lang="ja-JP" altLang="en-US" dirty="0" smtClean="0">
                <a:solidFill>
                  <a:srgbClr val="FF0000"/>
                </a:solidFill>
                <a:ea typeface="ＭＳ Ｐゴシック" pitchFamily="50" charset="-128"/>
              </a:rPr>
              <a:t>Ｂ</a:t>
            </a:r>
            <a:endParaRPr lang="en-US" altLang="ja-JP" dirty="0" smtClean="0">
              <a:solidFill>
                <a:srgbClr val="FF0000"/>
              </a:solidFill>
              <a:ea typeface="ＭＳ Ｐゴシック" pitchFamily="50" charset="-128"/>
            </a:endParaRPr>
          </a:p>
          <a:p>
            <a:pPr>
              <a:lnSpc>
                <a:spcPts val="3000"/>
              </a:lnSpc>
            </a:pPr>
            <a:r>
              <a:rPr lang="ja-JP" altLang="en-US" dirty="0">
                <a:ea typeface="ＭＳ Ｐゴシック" pitchFamily="50" charset="-128"/>
              </a:rPr>
              <a:t>ではカードを手に持ってください。</a:t>
            </a:r>
          </a:p>
          <a:p>
            <a:pPr>
              <a:lnSpc>
                <a:spcPts val="3000"/>
              </a:lnSpc>
            </a:pPr>
            <a:r>
              <a:rPr lang="ja-JP" altLang="en-US" dirty="0">
                <a:ea typeface="ＭＳ Ｐゴシック" pitchFamily="50" charset="-128"/>
              </a:rPr>
              <a:t>Ａ・Ｂどちらでしょうか。</a:t>
            </a:r>
          </a:p>
          <a:p>
            <a:pPr>
              <a:lnSpc>
                <a:spcPts val="3000"/>
              </a:lnSpc>
            </a:pPr>
            <a:r>
              <a:rPr lang="ja-JP" altLang="en-US" dirty="0">
                <a:ea typeface="ＭＳ Ｐゴシック" pitchFamily="50" charset="-128"/>
              </a:rPr>
              <a:t>どうぞ</a:t>
            </a:r>
            <a:r>
              <a:rPr lang="ja-JP" altLang="en-US" dirty="0" smtClean="0">
                <a:ea typeface="ＭＳ Ｐゴシック" pitchFamily="50" charset="-128"/>
              </a:rPr>
              <a:t>！</a:t>
            </a:r>
            <a:endParaRPr lang="en-US" altLang="ja-JP" dirty="0">
              <a:ea typeface="ＭＳ Ｐゴシック" pitchFamily="50" charset="-128"/>
            </a:endParaRPr>
          </a:p>
        </p:txBody>
      </p:sp>
    </p:spTree>
    <p:extLst>
      <p:ext uri="{BB962C8B-B14F-4D97-AF65-F5344CB8AC3E}">
        <p14:creationId xmlns:p14="http://schemas.microsoft.com/office/powerpoint/2010/main" val="36025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Effect transition="in" filter="fade">
                                      <p:cBhvr>
                                        <p:cTn id="7" dur="800" decel="100000"/>
                                        <p:tgtEl>
                                          <p:spTgt spid="228355">
                                            <p:txEl>
                                              <p:pRg st="0" end="0"/>
                                            </p:txEl>
                                          </p:spTgt>
                                        </p:tgtEl>
                                      </p:cBhvr>
                                    </p:animEffect>
                                    <p:anim calcmode="lin" valueType="num">
                                      <p:cBhvr>
                                        <p:cTn id="8" dur="800" decel="100000" fill="hold"/>
                                        <p:tgtEl>
                                          <p:spTgt spid="22835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2835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2835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835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835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28355">
                                            <p:txEl>
                                              <p:pRg st="1" end="1"/>
                                            </p:txEl>
                                          </p:spTgt>
                                        </p:tgtEl>
                                        <p:attrNameLst>
                                          <p:attrName>style.visibility</p:attrName>
                                        </p:attrNameLst>
                                      </p:cBhvr>
                                      <p:to>
                                        <p:strVal val="visible"/>
                                      </p:to>
                                    </p:set>
                                    <p:animEffect transition="in" filter="fade">
                                      <p:cBhvr>
                                        <p:cTn id="17" dur="800" decel="100000"/>
                                        <p:tgtEl>
                                          <p:spTgt spid="228355">
                                            <p:txEl>
                                              <p:pRg st="1" end="1"/>
                                            </p:txEl>
                                          </p:spTgt>
                                        </p:tgtEl>
                                      </p:cBhvr>
                                    </p:animEffect>
                                    <p:anim calcmode="lin" valueType="num">
                                      <p:cBhvr>
                                        <p:cTn id="18" dur="800" decel="100000" fill="hold"/>
                                        <p:tgtEl>
                                          <p:spTgt spid="22835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2835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2835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2835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2835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28355">
                                            <p:txEl>
                                              <p:pRg st="2" end="2"/>
                                            </p:txEl>
                                          </p:spTgt>
                                        </p:tgtEl>
                                        <p:attrNameLst>
                                          <p:attrName>style.visibility</p:attrName>
                                        </p:attrNameLst>
                                      </p:cBhvr>
                                      <p:to>
                                        <p:strVal val="visible"/>
                                      </p:to>
                                    </p:set>
                                    <p:animEffect transition="in" filter="fade">
                                      <p:cBhvr>
                                        <p:cTn id="27" dur="800" decel="100000"/>
                                        <p:tgtEl>
                                          <p:spTgt spid="228355">
                                            <p:txEl>
                                              <p:pRg st="2" end="2"/>
                                            </p:txEl>
                                          </p:spTgt>
                                        </p:tgtEl>
                                      </p:cBhvr>
                                    </p:animEffect>
                                    <p:anim calcmode="lin" valueType="num">
                                      <p:cBhvr>
                                        <p:cTn id="28" dur="800" decel="100000" fill="hold"/>
                                        <p:tgtEl>
                                          <p:spTgt spid="22835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2835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2835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2835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2835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28355">
                                            <p:txEl>
                                              <p:pRg st="3" end="3"/>
                                            </p:txEl>
                                          </p:spTgt>
                                        </p:tgtEl>
                                        <p:attrNameLst>
                                          <p:attrName>style.visibility</p:attrName>
                                        </p:attrNameLst>
                                      </p:cBhvr>
                                      <p:to>
                                        <p:strVal val="visible"/>
                                      </p:to>
                                    </p:set>
                                    <p:animEffect transition="in" filter="fade">
                                      <p:cBhvr>
                                        <p:cTn id="37" dur="800" decel="100000"/>
                                        <p:tgtEl>
                                          <p:spTgt spid="228355">
                                            <p:txEl>
                                              <p:pRg st="3" end="3"/>
                                            </p:txEl>
                                          </p:spTgt>
                                        </p:tgtEl>
                                      </p:cBhvr>
                                    </p:animEffect>
                                    <p:anim calcmode="lin" valueType="num">
                                      <p:cBhvr>
                                        <p:cTn id="38" dur="800" decel="100000" fill="hold"/>
                                        <p:tgtEl>
                                          <p:spTgt spid="22835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2835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2835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2835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2835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28355">
                                            <p:txEl>
                                              <p:pRg st="4" end="4"/>
                                            </p:txEl>
                                          </p:spTgt>
                                        </p:tgtEl>
                                        <p:attrNameLst>
                                          <p:attrName>style.visibility</p:attrName>
                                        </p:attrNameLst>
                                      </p:cBhvr>
                                      <p:to>
                                        <p:strVal val="visible"/>
                                      </p:to>
                                    </p:set>
                                    <p:animEffect transition="in" filter="fade">
                                      <p:cBhvr>
                                        <p:cTn id="47" dur="800" decel="100000"/>
                                        <p:tgtEl>
                                          <p:spTgt spid="228355">
                                            <p:txEl>
                                              <p:pRg st="4" end="4"/>
                                            </p:txEl>
                                          </p:spTgt>
                                        </p:tgtEl>
                                      </p:cBhvr>
                                    </p:animEffect>
                                    <p:anim calcmode="lin" valueType="num">
                                      <p:cBhvr>
                                        <p:cTn id="48" dur="800" decel="100000" fill="hold"/>
                                        <p:tgtEl>
                                          <p:spTgt spid="228355">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28355">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28355">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28355">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2835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28355">
                                            <p:txEl>
                                              <p:pRg st="5" end="5"/>
                                            </p:txEl>
                                          </p:spTgt>
                                        </p:tgtEl>
                                        <p:attrNameLst>
                                          <p:attrName>style.visibility</p:attrName>
                                        </p:attrNameLst>
                                      </p:cBhvr>
                                      <p:to>
                                        <p:strVal val="visible"/>
                                      </p:to>
                                    </p:set>
                                    <p:animEffect transition="in" filter="fade">
                                      <p:cBhvr>
                                        <p:cTn id="57" dur="800" decel="100000"/>
                                        <p:tgtEl>
                                          <p:spTgt spid="228355">
                                            <p:txEl>
                                              <p:pRg st="5" end="5"/>
                                            </p:txEl>
                                          </p:spTgt>
                                        </p:tgtEl>
                                      </p:cBhvr>
                                    </p:animEffect>
                                    <p:anim calcmode="lin" valueType="num">
                                      <p:cBhvr>
                                        <p:cTn id="58" dur="800" decel="100000" fill="hold"/>
                                        <p:tgtEl>
                                          <p:spTgt spid="228355">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228355">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228355">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28355">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28355">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28355">
                                            <p:txEl>
                                              <p:pRg st="6" end="6"/>
                                            </p:txEl>
                                          </p:spTgt>
                                        </p:tgtEl>
                                        <p:attrNameLst>
                                          <p:attrName>style.visibility</p:attrName>
                                        </p:attrNameLst>
                                      </p:cBhvr>
                                      <p:to>
                                        <p:strVal val="visible"/>
                                      </p:to>
                                    </p:set>
                                    <p:animEffect transition="in" filter="fade">
                                      <p:cBhvr>
                                        <p:cTn id="67" dur="800" decel="100000"/>
                                        <p:tgtEl>
                                          <p:spTgt spid="228355">
                                            <p:txEl>
                                              <p:pRg st="6" end="6"/>
                                            </p:txEl>
                                          </p:spTgt>
                                        </p:tgtEl>
                                      </p:cBhvr>
                                    </p:animEffect>
                                    <p:anim calcmode="lin" valueType="num">
                                      <p:cBhvr>
                                        <p:cTn id="68" dur="800" decel="100000" fill="hold"/>
                                        <p:tgtEl>
                                          <p:spTgt spid="228355">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228355">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228355">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28355">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28355">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26306" name="Rectangle 2"/>
          <p:cNvSpPr>
            <a:spLocks noGrp="1" noChangeArrowheads="1"/>
          </p:cNvSpPr>
          <p:nvPr>
            <p:ph type="title"/>
          </p:nvPr>
        </p:nvSpPr>
        <p:spPr>
          <a:xfrm>
            <a:off x="685800" y="404813"/>
            <a:ext cx="4648200" cy="215900"/>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８</a:t>
            </a:r>
            <a:endParaRPr lang="ja-JP" altLang="en-US" sz="2800" dirty="0">
              <a:ea typeface="ＭＳ Ｐゴシック" pitchFamily="50" charset="-128"/>
            </a:endParaRPr>
          </a:p>
        </p:txBody>
      </p:sp>
      <p:sp>
        <p:nvSpPr>
          <p:cNvPr id="226307" name="Rectangle 3"/>
          <p:cNvSpPr>
            <a:spLocks noGrp="1" noChangeArrowheads="1"/>
          </p:cNvSpPr>
          <p:nvPr>
            <p:ph type="body" idx="1"/>
          </p:nvPr>
        </p:nvSpPr>
        <p:spPr>
          <a:xfrm>
            <a:off x="467544" y="980728"/>
            <a:ext cx="7696200" cy="4320827"/>
          </a:xfrm>
        </p:spPr>
        <p:txBody>
          <a:bodyPr/>
          <a:lstStyle/>
          <a:p>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a:solidFill>
                  <a:srgbClr val="FF0000"/>
                </a:solidFill>
                <a:ea typeface="ＭＳ Ｐゴシック" pitchFamily="50" charset="-128"/>
              </a:rPr>
              <a:t>午後</a:t>
            </a:r>
            <a:r>
              <a:rPr lang="ja-JP" altLang="en-US" dirty="0" smtClean="0">
                <a:solidFill>
                  <a:srgbClr val="FF0000"/>
                </a:solidFill>
                <a:ea typeface="ＭＳ Ｐゴシック" pitchFamily="50" charset="-128"/>
              </a:rPr>
              <a:t>１：５０</a:t>
            </a:r>
            <a:endParaRPr lang="en-US" altLang="ja-JP" dirty="0">
              <a:solidFill>
                <a:srgbClr val="FF0000"/>
              </a:solidFill>
              <a:ea typeface="ＭＳ Ｐゴシック" pitchFamily="50" charset="-128"/>
            </a:endParaRPr>
          </a:p>
          <a:p>
            <a:r>
              <a:rPr lang="ja-JP" altLang="en-US" dirty="0" smtClean="0">
                <a:ea typeface="ＭＳ Ｐゴシック" pitchFamily="50" charset="-128"/>
              </a:rPr>
              <a:t>Ｂ棟１４階</a:t>
            </a:r>
            <a:r>
              <a:rPr lang="ja-JP" altLang="en-US" dirty="0">
                <a:ea typeface="ＭＳ Ｐゴシック" pitchFamily="50" charset="-128"/>
              </a:rPr>
              <a:t>の火災はまだ消えていません</a:t>
            </a:r>
          </a:p>
          <a:p>
            <a:r>
              <a:rPr lang="ja-JP" altLang="en-US" dirty="0">
                <a:ea typeface="ＭＳ Ｐゴシック" pitchFamily="50" charset="-128"/>
              </a:rPr>
              <a:t>ところが、火災が発生しているにもかかわらず、階上や階下の居住者が避難していません</a:t>
            </a:r>
          </a:p>
          <a:p>
            <a:r>
              <a:rPr lang="ja-JP" altLang="en-US" dirty="0">
                <a:ea typeface="ＭＳ Ｐゴシック" pitchFamily="50" charset="-128"/>
              </a:rPr>
              <a:t>さて、消火活動に参加しているあなたなら</a:t>
            </a:r>
          </a:p>
          <a:p>
            <a:r>
              <a:rPr lang="ja-JP" altLang="en-US" dirty="0">
                <a:ea typeface="ＭＳ Ｐゴシック" pitchFamily="50" charset="-128"/>
              </a:rPr>
              <a:t>避難していない人たちに</a:t>
            </a:r>
            <a:br>
              <a:rPr lang="ja-JP" altLang="en-US" dirty="0">
                <a:ea typeface="ＭＳ Ｐゴシック" pitchFamily="50" charset="-128"/>
              </a:rPr>
            </a:br>
            <a:r>
              <a:rPr lang="ja-JP" altLang="en-US" dirty="0">
                <a:ea typeface="ＭＳ Ｐゴシック" pitchFamily="50" charset="-128"/>
              </a:rPr>
              <a:t>            　</a:t>
            </a:r>
            <a:r>
              <a:rPr lang="ja-JP" altLang="en-US" dirty="0" smtClean="0">
                <a:ea typeface="ＭＳ Ｐゴシック" pitchFamily="50" charset="-128"/>
              </a:rPr>
              <a:t>　　</a:t>
            </a:r>
            <a:r>
              <a:rPr lang="ja-JP" altLang="en-US" dirty="0">
                <a:ea typeface="ＭＳ Ｐゴシック" pitchFamily="50" charset="-128"/>
              </a:rPr>
              <a:t>　　</a:t>
            </a:r>
            <a:r>
              <a:rPr lang="ja-JP" altLang="en-US" dirty="0">
                <a:solidFill>
                  <a:srgbClr val="0000FF"/>
                </a:solidFill>
                <a:ea typeface="ＭＳ Ｐゴシック" pitchFamily="50" charset="-128"/>
              </a:rPr>
              <a:t>避難を</a:t>
            </a:r>
            <a:r>
              <a:rPr lang="ja-JP" altLang="en-US" dirty="0" smtClean="0">
                <a:solidFill>
                  <a:srgbClr val="0000FF"/>
                </a:solidFill>
                <a:ea typeface="ＭＳ Ｐゴシック" pitchFamily="50" charset="-128"/>
              </a:rPr>
              <a:t>指示する</a:t>
            </a:r>
            <a:r>
              <a:rPr lang="ja-JP" altLang="en-US" dirty="0" smtClean="0">
                <a:ea typeface="ＭＳ Ｐゴシック" pitchFamily="50" charset="-128"/>
              </a:rPr>
              <a:t>     </a:t>
            </a:r>
            <a:r>
              <a:rPr lang="ja-JP" altLang="en-US" dirty="0" smtClean="0">
                <a:latin typeface="ＭＳ Ｐゴシック" pitchFamily="50" charset="-128"/>
                <a:ea typeface="ＭＳ Ｐゴシック" pitchFamily="50" charset="-128"/>
              </a:rPr>
              <a:t> </a:t>
            </a:r>
            <a:r>
              <a:rPr lang="ja-JP" altLang="en-US" dirty="0" smtClean="0">
                <a:solidFill>
                  <a:srgbClr val="0000FF"/>
                </a:solidFill>
                <a:latin typeface="ＭＳ Ｐゴシック" pitchFamily="50" charset="-128"/>
                <a:ea typeface="ＭＳ Ｐゴシック" pitchFamily="50" charset="-128"/>
              </a:rPr>
              <a:t>Ａ</a:t>
            </a:r>
            <a:r>
              <a:rPr lang="en-US" altLang="ja-JP" dirty="0">
                <a:solidFill>
                  <a:srgbClr val="0000FF"/>
                </a:solidFill>
                <a:ea typeface="ＭＳ Ｐゴシック" pitchFamily="50" charset="-128"/>
              </a:rPr>
              <a:t/>
            </a:r>
            <a:br>
              <a:rPr lang="en-US" altLang="ja-JP" dirty="0">
                <a:solidFill>
                  <a:srgbClr val="0000FF"/>
                </a:solidFill>
                <a:ea typeface="ＭＳ Ｐゴシック" pitchFamily="50" charset="-128"/>
              </a:rPr>
            </a:br>
            <a:r>
              <a:rPr lang="ja-JP" altLang="en-US" dirty="0">
                <a:ea typeface="ＭＳ Ｐゴシック" pitchFamily="50" charset="-128"/>
              </a:rPr>
              <a:t>　　　　　　　　　</a:t>
            </a:r>
            <a:r>
              <a:rPr lang="ja-JP" altLang="en-US" dirty="0" smtClean="0">
                <a:ea typeface="ＭＳ Ｐゴシック" pitchFamily="50" charset="-128"/>
              </a:rPr>
              <a:t>　　</a:t>
            </a:r>
            <a:r>
              <a:rPr lang="ja-JP" altLang="en-US" dirty="0" smtClean="0">
                <a:solidFill>
                  <a:srgbClr val="FF0000"/>
                </a:solidFill>
                <a:ea typeface="ＭＳ Ｐゴシック" pitchFamily="50" charset="-128"/>
              </a:rPr>
              <a:t>避難</a:t>
            </a:r>
            <a:r>
              <a:rPr lang="ja-JP" altLang="en-US" dirty="0">
                <a:solidFill>
                  <a:srgbClr val="FF0000"/>
                </a:solidFill>
                <a:ea typeface="ＭＳ Ｐゴシック" pitchFamily="50" charset="-128"/>
              </a:rPr>
              <a:t>を指示</a:t>
            </a:r>
            <a:r>
              <a:rPr lang="ja-JP" altLang="en-US" dirty="0" smtClean="0">
                <a:solidFill>
                  <a:srgbClr val="FF0000"/>
                </a:solidFill>
                <a:ea typeface="ＭＳ Ｐゴシック" pitchFamily="50" charset="-128"/>
              </a:rPr>
              <a:t>しない　  </a:t>
            </a:r>
            <a:r>
              <a:rPr lang="ja-JP" altLang="en-US" dirty="0" smtClean="0">
                <a:solidFill>
                  <a:srgbClr val="FF0000"/>
                </a:solidFill>
                <a:latin typeface="ＭＳ Ｐゴシック" pitchFamily="50" charset="-128"/>
                <a:ea typeface="ＭＳ Ｐゴシック" pitchFamily="50" charset="-128"/>
              </a:rPr>
              <a:t>Ｂ</a:t>
            </a:r>
            <a:endParaRPr lang="en-US" altLang="ja-JP" dirty="0" smtClean="0">
              <a:solidFill>
                <a:srgbClr val="FF0000"/>
              </a:solidFill>
              <a:latin typeface="ＭＳ Ｐゴシック" pitchFamily="50" charset="-128"/>
              <a:ea typeface="ＭＳ Ｐゴシック" pitchFamily="50" charset="-128"/>
            </a:endParaRPr>
          </a:p>
          <a:p>
            <a:r>
              <a:rPr lang="ja-JP" altLang="en-US" dirty="0">
                <a:ea typeface="ＭＳ Ｐゴシック" pitchFamily="50" charset="-128"/>
              </a:rPr>
              <a:t>ではカードを手に持ってください。</a:t>
            </a:r>
          </a:p>
          <a:p>
            <a:r>
              <a:rPr lang="ja-JP" altLang="en-US" dirty="0">
                <a:ea typeface="ＭＳ Ｐゴシック" pitchFamily="50" charset="-128"/>
              </a:rPr>
              <a:t>Ａ・Ｂどちらでしょうか。</a:t>
            </a:r>
          </a:p>
          <a:p>
            <a:r>
              <a:rPr lang="ja-JP" altLang="en-US" dirty="0">
                <a:ea typeface="ＭＳ Ｐゴシック" pitchFamily="50" charset="-128"/>
              </a:rPr>
              <a:t>どうぞ！</a:t>
            </a:r>
            <a:endParaRPr lang="en-US" altLang="ja-JP" dirty="0">
              <a:solidFill>
                <a:srgbClr val="FF0000"/>
              </a:solidFill>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animEffect transition="in" filter="fade">
                                      <p:cBhvr>
                                        <p:cTn id="7" dur="800" decel="100000"/>
                                        <p:tgtEl>
                                          <p:spTgt spid="226307">
                                            <p:txEl>
                                              <p:pRg st="0" end="0"/>
                                            </p:txEl>
                                          </p:spTgt>
                                        </p:tgtEl>
                                      </p:cBhvr>
                                    </p:animEffect>
                                    <p:anim calcmode="lin" valueType="num">
                                      <p:cBhvr>
                                        <p:cTn id="8" dur="800" decel="100000" fill="hold"/>
                                        <p:tgtEl>
                                          <p:spTgt spid="226307">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26307">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26307">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6307">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630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26307">
                                            <p:txEl>
                                              <p:pRg st="1" end="1"/>
                                            </p:txEl>
                                          </p:spTgt>
                                        </p:tgtEl>
                                        <p:attrNameLst>
                                          <p:attrName>style.visibility</p:attrName>
                                        </p:attrNameLst>
                                      </p:cBhvr>
                                      <p:to>
                                        <p:strVal val="visible"/>
                                      </p:to>
                                    </p:set>
                                    <p:animEffect transition="in" filter="fade">
                                      <p:cBhvr>
                                        <p:cTn id="17" dur="800" decel="100000"/>
                                        <p:tgtEl>
                                          <p:spTgt spid="226307">
                                            <p:txEl>
                                              <p:pRg st="1" end="1"/>
                                            </p:txEl>
                                          </p:spTgt>
                                        </p:tgtEl>
                                      </p:cBhvr>
                                    </p:animEffect>
                                    <p:anim calcmode="lin" valueType="num">
                                      <p:cBhvr>
                                        <p:cTn id="18" dur="800" decel="100000" fill="hold"/>
                                        <p:tgtEl>
                                          <p:spTgt spid="226307">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26307">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26307">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26307">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2630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26307">
                                            <p:txEl>
                                              <p:pRg st="2" end="2"/>
                                            </p:txEl>
                                          </p:spTgt>
                                        </p:tgtEl>
                                        <p:attrNameLst>
                                          <p:attrName>style.visibility</p:attrName>
                                        </p:attrNameLst>
                                      </p:cBhvr>
                                      <p:to>
                                        <p:strVal val="visible"/>
                                      </p:to>
                                    </p:set>
                                    <p:animEffect transition="in" filter="fade">
                                      <p:cBhvr>
                                        <p:cTn id="27" dur="800" decel="100000"/>
                                        <p:tgtEl>
                                          <p:spTgt spid="226307">
                                            <p:txEl>
                                              <p:pRg st="2" end="2"/>
                                            </p:txEl>
                                          </p:spTgt>
                                        </p:tgtEl>
                                      </p:cBhvr>
                                    </p:animEffect>
                                    <p:anim calcmode="lin" valueType="num">
                                      <p:cBhvr>
                                        <p:cTn id="28" dur="800" decel="100000" fill="hold"/>
                                        <p:tgtEl>
                                          <p:spTgt spid="22630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2630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2630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2630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2630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26307">
                                            <p:txEl>
                                              <p:pRg st="3" end="3"/>
                                            </p:txEl>
                                          </p:spTgt>
                                        </p:tgtEl>
                                        <p:attrNameLst>
                                          <p:attrName>style.visibility</p:attrName>
                                        </p:attrNameLst>
                                      </p:cBhvr>
                                      <p:to>
                                        <p:strVal val="visible"/>
                                      </p:to>
                                    </p:set>
                                    <p:animEffect transition="in" filter="fade">
                                      <p:cBhvr>
                                        <p:cTn id="37" dur="800" decel="100000"/>
                                        <p:tgtEl>
                                          <p:spTgt spid="226307">
                                            <p:txEl>
                                              <p:pRg st="3" end="3"/>
                                            </p:txEl>
                                          </p:spTgt>
                                        </p:tgtEl>
                                      </p:cBhvr>
                                    </p:animEffect>
                                    <p:anim calcmode="lin" valueType="num">
                                      <p:cBhvr>
                                        <p:cTn id="38" dur="800" decel="100000" fill="hold"/>
                                        <p:tgtEl>
                                          <p:spTgt spid="22630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2630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2630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2630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2630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26307">
                                            <p:txEl>
                                              <p:pRg st="4" end="4"/>
                                            </p:txEl>
                                          </p:spTgt>
                                        </p:tgtEl>
                                        <p:attrNameLst>
                                          <p:attrName>style.visibility</p:attrName>
                                        </p:attrNameLst>
                                      </p:cBhvr>
                                      <p:to>
                                        <p:strVal val="visible"/>
                                      </p:to>
                                    </p:set>
                                    <p:animEffect transition="in" filter="fade">
                                      <p:cBhvr>
                                        <p:cTn id="47" dur="800" decel="100000"/>
                                        <p:tgtEl>
                                          <p:spTgt spid="226307">
                                            <p:txEl>
                                              <p:pRg st="4" end="4"/>
                                            </p:txEl>
                                          </p:spTgt>
                                        </p:tgtEl>
                                      </p:cBhvr>
                                    </p:animEffect>
                                    <p:anim calcmode="lin" valueType="num">
                                      <p:cBhvr>
                                        <p:cTn id="48" dur="800" decel="100000" fill="hold"/>
                                        <p:tgtEl>
                                          <p:spTgt spid="226307">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26307">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26307">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26307">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26307">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52513"/>
            <a:ext cx="8686800" cy="5100637"/>
          </a:xfrm>
        </p:spPr>
        <p:txBody>
          <a:bodyPr/>
          <a:lstStyle/>
          <a:p>
            <a:pPr>
              <a:lnSpc>
                <a:spcPts val="3000"/>
              </a:lnSpc>
            </a:pPr>
            <a:r>
              <a:rPr kumimoji="1" lang="ja-JP" altLang="en-US" dirty="0" smtClean="0">
                <a:solidFill>
                  <a:srgbClr val="FF0000"/>
                </a:solidFill>
              </a:rPr>
              <a:t>地震発生により、津波警報</a:t>
            </a:r>
          </a:p>
          <a:p>
            <a:pPr>
              <a:lnSpc>
                <a:spcPts val="3000"/>
              </a:lnSpc>
            </a:pPr>
            <a:r>
              <a:rPr kumimoji="1" lang="ja-JP" altLang="en-US" dirty="0" smtClean="0"/>
              <a:t>場所によって</a:t>
            </a:r>
            <a:r>
              <a:rPr kumimoji="1" lang="ja-JP" altLang="en-US" dirty="0" smtClean="0">
                <a:solidFill>
                  <a:srgbClr val="FF0000"/>
                </a:solidFill>
              </a:rPr>
              <a:t>大津波警報</a:t>
            </a:r>
            <a:r>
              <a:rPr kumimoji="1" lang="ja-JP" altLang="en-US" dirty="0" smtClean="0"/>
              <a:t>も発令されている</a:t>
            </a:r>
          </a:p>
          <a:p>
            <a:pPr>
              <a:lnSpc>
                <a:spcPts val="3000"/>
              </a:lnSpc>
            </a:pPr>
            <a:r>
              <a:rPr kumimoji="1" lang="ja-JP" altLang="en-US" dirty="0" smtClean="0"/>
              <a:t>高知県・和歌山県には津波が到達した</a:t>
            </a:r>
          </a:p>
          <a:p>
            <a:pPr>
              <a:lnSpc>
                <a:spcPts val="3000"/>
              </a:lnSpc>
            </a:pPr>
            <a:r>
              <a:rPr kumimoji="1" lang="ja-JP" altLang="en-US" dirty="0" smtClean="0"/>
              <a:t>甚大な被害が出ているようだ</a:t>
            </a:r>
          </a:p>
          <a:p>
            <a:pPr>
              <a:lnSpc>
                <a:spcPts val="3000"/>
              </a:lnSpc>
            </a:pPr>
            <a:r>
              <a:rPr kumimoji="1" lang="ja-JP" altLang="en-US" dirty="0" smtClean="0"/>
              <a:t>加古川に到達するのも時間の問題</a:t>
            </a:r>
          </a:p>
          <a:p>
            <a:pPr>
              <a:lnSpc>
                <a:spcPts val="3000"/>
              </a:lnSpc>
            </a:pPr>
            <a:r>
              <a:rPr kumimoji="1" lang="ja-JP" altLang="en-US" dirty="0" smtClean="0"/>
              <a:t>さて、あなたは何処かに避難しますか</a:t>
            </a:r>
          </a:p>
          <a:p>
            <a:pPr>
              <a:lnSpc>
                <a:spcPts val="3000"/>
              </a:lnSpc>
            </a:pPr>
            <a:r>
              <a:rPr kumimoji="1" lang="ja-JP" altLang="en-US" dirty="0" smtClean="0"/>
              <a:t>　　　　</a:t>
            </a:r>
            <a:r>
              <a:rPr kumimoji="1" lang="ja-JP" altLang="en-US" dirty="0" smtClean="0">
                <a:solidFill>
                  <a:srgbClr val="0000FF"/>
                </a:solidFill>
              </a:rPr>
              <a:t>グリーンシティから逃げる　　Ａ</a:t>
            </a:r>
          </a:p>
          <a:p>
            <a:pPr>
              <a:lnSpc>
                <a:spcPts val="3000"/>
              </a:lnSpc>
            </a:pPr>
            <a:r>
              <a:rPr kumimoji="1" lang="ja-JP" altLang="en-US" dirty="0" smtClean="0"/>
              <a:t>　　　　</a:t>
            </a:r>
            <a:r>
              <a:rPr kumimoji="1" lang="ja-JP" altLang="en-US" dirty="0" smtClean="0">
                <a:solidFill>
                  <a:srgbClr val="FF0000"/>
                </a:solidFill>
              </a:rPr>
              <a:t>グリーンシティに止まる　　　Ｂ</a:t>
            </a:r>
            <a:endParaRPr kumimoji="1" lang="en-US" altLang="ja-JP" dirty="0" smtClean="0">
              <a:solidFill>
                <a:srgbClr val="FF0000"/>
              </a:solidFill>
            </a:endParaRPr>
          </a:p>
          <a:p>
            <a:pPr>
              <a:lnSpc>
                <a:spcPts val="3000"/>
              </a:lnSpc>
            </a:pPr>
            <a:r>
              <a:rPr lang="ja-JP" altLang="en-US" dirty="0">
                <a:ea typeface="ＭＳ Ｐゴシック" pitchFamily="50" charset="-128"/>
              </a:rPr>
              <a:t>ではカードを手に持ってください。</a:t>
            </a:r>
          </a:p>
          <a:p>
            <a:pPr>
              <a:lnSpc>
                <a:spcPts val="3000"/>
              </a:lnSpc>
            </a:pPr>
            <a:r>
              <a:rPr lang="ja-JP" altLang="en-US" dirty="0">
                <a:ea typeface="ＭＳ Ｐゴシック" pitchFamily="50" charset="-128"/>
              </a:rPr>
              <a:t>Ａ・Ｂどちらでしょうか。</a:t>
            </a:r>
          </a:p>
          <a:p>
            <a:pPr>
              <a:lnSpc>
                <a:spcPts val="3000"/>
              </a:lnSpc>
            </a:pPr>
            <a:r>
              <a:rPr lang="ja-JP" altLang="en-US" dirty="0">
                <a:ea typeface="ＭＳ Ｐゴシック" pitchFamily="50" charset="-128"/>
              </a:rPr>
              <a:t>どうぞ！</a:t>
            </a:r>
            <a:endParaRPr lang="en-US" altLang="ja-JP" dirty="0">
              <a:solidFill>
                <a:srgbClr val="FF0000"/>
              </a:solidFill>
              <a:ea typeface="ＭＳ Ｐゴシック" pitchFamily="50" charset="-128"/>
            </a:endParaRPr>
          </a:p>
          <a:p>
            <a:endParaRPr kumimoji="1" lang="ja-JP" altLang="en-US" dirty="0">
              <a:solidFill>
                <a:srgbClr val="FF0000"/>
              </a:solidFill>
            </a:endParaRPr>
          </a:p>
        </p:txBody>
      </p:sp>
      <p:sp>
        <p:nvSpPr>
          <p:cNvPr id="4" name="日付プレースホルダー 3"/>
          <p:cNvSpPr>
            <a:spLocks noGrp="1"/>
          </p:cNvSpPr>
          <p:nvPr>
            <p:ph type="dt" sz="half" idx="10"/>
          </p:nvPr>
        </p:nvSpPr>
        <p:spPr/>
        <p:txBody>
          <a:bodyPr/>
          <a:lstStyle/>
          <a:p>
            <a:r>
              <a:rPr lang="en-US" altLang="ja-JP" smtClean="0"/>
              <a:t>www.greencity.gr.jp</a:t>
            </a:r>
            <a:endParaRPr lang="en-US" altLang="ja-JP"/>
          </a:p>
        </p:txBody>
      </p:sp>
      <p:sp>
        <p:nvSpPr>
          <p:cNvPr id="6" name="Rectangle 2"/>
          <p:cNvSpPr>
            <a:spLocks noGrp="1" noChangeArrowheads="1"/>
          </p:cNvSpPr>
          <p:nvPr>
            <p:ph type="title"/>
          </p:nvPr>
        </p:nvSpPr>
        <p:spPr>
          <a:xfrm>
            <a:off x="685800" y="404813"/>
            <a:ext cx="4648200" cy="215900"/>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９</a:t>
            </a:r>
            <a:endParaRPr lang="ja-JP" altLang="en-US" sz="2800" dirty="0">
              <a:ea typeface="ＭＳ Ｐゴシック" pitchFamily="50" charset="-128"/>
            </a:endParaRPr>
          </a:p>
        </p:txBody>
      </p:sp>
    </p:spTree>
    <p:extLst>
      <p:ext uri="{BB962C8B-B14F-4D97-AF65-F5344CB8AC3E}">
        <p14:creationId xmlns:p14="http://schemas.microsoft.com/office/powerpoint/2010/main" val="360415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150530" name="Rectangle 2"/>
          <p:cNvSpPr>
            <a:spLocks noGrp="1" noChangeArrowheads="1"/>
          </p:cNvSpPr>
          <p:nvPr>
            <p:ph type="title"/>
          </p:nvPr>
        </p:nvSpPr>
        <p:spPr>
          <a:xfrm>
            <a:off x="685800" y="404813"/>
            <a:ext cx="4822304" cy="215875"/>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１０</a:t>
            </a:r>
            <a:endParaRPr lang="ja-JP" altLang="en-US" sz="2800" dirty="0">
              <a:ea typeface="ＭＳ Ｐゴシック" pitchFamily="50" charset="-128"/>
            </a:endParaRPr>
          </a:p>
        </p:txBody>
      </p:sp>
      <p:sp>
        <p:nvSpPr>
          <p:cNvPr id="150531" name="Rectangle 3"/>
          <p:cNvSpPr>
            <a:spLocks noGrp="1" noChangeArrowheads="1"/>
          </p:cNvSpPr>
          <p:nvPr>
            <p:ph type="body" idx="1"/>
          </p:nvPr>
        </p:nvSpPr>
        <p:spPr>
          <a:xfrm>
            <a:off x="540000" y="1080000"/>
            <a:ext cx="8280472" cy="5113338"/>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午後２：００</a:t>
            </a:r>
            <a:endParaRPr lang="en-US" altLang="ja-JP" dirty="0" smtClean="0">
              <a:solidFill>
                <a:srgbClr val="FF0000"/>
              </a:solidFill>
              <a:ea typeface="ＭＳ Ｐゴシック" pitchFamily="50" charset="-128"/>
            </a:endParaRPr>
          </a:p>
          <a:p>
            <a:pPr>
              <a:lnSpc>
                <a:spcPts val="3000"/>
              </a:lnSpc>
            </a:pPr>
            <a:r>
              <a:rPr lang="ja-JP" altLang="en-US" dirty="0" smtClean="0">
                <a:ea typeface="ＭＳ Ｐゴシック" pitchFamily="50" charset="-128"/>
              </a:rPr>
              <a:t>小学生の子どもが帰宅、ガス臭いと言っています</a:t>
            </a:r>
          </a:p>
          <a:p>
            <a:pPr>
              <a:lnSpc>
                <a:spcPts val="3000"/>
              </a:lnSpc>
            </a:pPr>
            <a:r>
              <a:rPr lang="ja-JP" altLang="en-US" dirty="0" smtClean="0">
                <a:ea typeface="ＭＳ Ｐゴシック" pitchFamily="50" charset="-128"/>
              </a:rPr>
              <a:t>どこからか助けを求めている声が聞こえています</a:t>
            </a:r>
          </a:p>
          <a:p>
            <a:pPr>
              <a:lnSpc>
                <a:spcPts val="3000"/>
              </a:lnSpc>
            </a:pPr>
            <a:r>
              <a:rPr lang="ja-JP" altLang="en-US" dirty="0" smtClean="0">
                <a:ea typeface="ＭＳ Ｐゴシック" pitchFamily="50" charset="-128"/>
              </a:rPr>
              <a:t>その家は玄関が揺れでゆがみ、ドアが開かず閉じこめられているようです</a:t>
            </a:r>
          </a:p>
          <a:p>
            <a:pPr>
              <a:lnSpc>
                <a:spcPts val="3000"/>
              </a:lnSpc>
            </a:pPr>
            <a:r>
              <a:rPr lang="ja-JP" altLang="en-US" dirty="0" smtClean="0">
                <a:ea typeface="ＭＳ Ｐゴシック" pitchFamily="50" charset="-128"/>
              </a:rPr>
              <a:t>ドアをこじ開けたいが家には道具がありません</a:t>
            </a:r>
          </a:p>
          <a:p>
            <a:pPr>
              <a:lnSpc>
                <a:spcPts val="3000"/>
              </a:lnSpc>
            </a:pPr>
            <a:r>
              <a:rPr lang="ja-JP" altLang="en-US" dirty="0" smtClean="0">
                <a:latin typeface="ＭＳ Ｐゴシック" pitchFamily="50" charset="-128"/>
                <a:ea typeface="ＭＳ Ｐゴシック" pitchFamily="50" charset="-128"/>
              </a:rPr>
              <a:t>さて、あなたなら</a:t>
            </a:r>
            <a:br>
              <a:rPr lang="ja-JP" altLang="en-US" dirty="0" smtClean="0">
                <a:latin typeface="ＭＳ Ｐゴシック" pitchFamily="50" charset="-128"/>
                <a:ea typeface="ＭＳ Ｐゴシック" pitchFamily="50" charset="-128"/>
              </a:rPr>
            </a:br>
            <a:r>
              <a:rPr lang="ja-JP" altLang="en-US" dirty="0" smtClean="0">
                <a:latin typeface="ＭＳ Ｐゴシック" pitchFamily="50" charset="-128"/>
                <a:ea typeface="ＭＳ Ｐゴシック" pitchFamily="50" charset="-128"/>
              </a:rPr>
              <a:t>　　　　　　</a:t>
            </a:r>
            <a:r>
              <a:rPr lang="ja-JP" altLang="en-US" dirty="0" smtClean="0">
                <a:solidFill>
                  <a:srgbClr val="0000FF"/>
                </a:solidFill>
                <a:latin typeface="ＭＳ Ｐゴシック" pitchFamily="50" charset="-128"/>
                <a:ea typeface="ＭＳ Ｐゴシック" pitchFamily="50" charset="-128"/>
              </a:rPr>
              <a:t>道具を探して開ける</a:t>
            </a:r>
            <a:r>
              <a:rPr lang="ja-JP" altLang="en-US" dirty="0" smtClean="0">
                <a:latin typeface="ＭＳ Ｐゴシック" pitchFamily="50" charset="-128"/>
                <a:ea typeface="ＭＳ Ｐゴシック" pitchFamily="50" charset="-128"/>
              </a:rPr>
              <a:t>　　　</a:t>
            </a:r>
            <a:r>
              <a:rPr lang="ja-JP" altLang="en-US" b="0" dirty="0" smtClean="0">
                <a:solidFill>
                  <a:srgbClr val="0000FF"/>
                </a:solidFill>
                <a:latin typeface="ＭＳ Ｐゴシック" pitchFamily="50" charset="-128"/>
                <a:ea typeface="ＭＳ Ｐゴシック" pitchFamily="50" charset="-128"/>
              </a:rPr>
              <a:t>Ａ</a:t>
            </a:r>
            <a:r>
              <a:rPr lang="ja-JP" altLang="en-US" dirty="0" smtClean="0">
                <a:solidFill>
                  <a:srgbClr val="0000FF"/>
                </a:solidFill>
                <a:latin typeface="ＭＳ Ｐゴシック" pitchFamily="50" charset="-128"/>
                <a:ea typeface="ＭＳ Ｐゴシック" pitchFamily="50" charset="-128"/>
              </a:rPr>
              <a:t/>
            </a:r>
            <a:br>
              <a:rPr lang="ja-JP" altLang="en-US" dirty="0" smtClean="0">
                <a:solidFill>
                  <a:srgbClr val="0000FF"/>
                </a:solidFill>
                <a:latin typeface="ＭＳ Ｐゴシック" pitchFamily="50" charset="-128"/>
                <a:ea typeface="ＭＳ Ｐゴシック" pitchFamily="50" charset="-128"/>
              </a:rPr>
            </a:br>
            <a:r>
              <a:rPr lang="ja-JP" altLang="en-US" dirty="0" smtClean="0">
                <a:latin typeface="ＭＳ Ｐゴシック" pitchFamily="50" charset="-128"/>
                <a:ea typeface="ＭＳ Ｐゴシック" pitchFamily="50" charset="-128"/>
              </a:rPr>
              <a:t>　　　　　　</a:t>
            </a:r>
            <a:r>
              <a:rPr lang="ja-JP" altLang="en-US" dirty="0" smtClean="0">
                <a:solidFill>
                  <a:srgbClr val="FF0000"/>
                </a:solidFill>
                <a:latin typeface="ＭＳ Ｐゴシック" pitchFamily="50" charset="-128"/>
                <a:ea typeface="ＭＳ Ｐゴシック" pitchFamily="50" charset="-128"/>
              </a:rPr>
              <a:t>ガス臭いので逃げる</a:t>
            </a:r>
            <a:r>
              <a:rPr lang="ja-JP" altLang="en-US" dirty="0" smtClean="0">
                <a:latin typeface="ＭＳ Ｐゴシック" pitchFamily="50" charset="-128"/>
                <a:ea typeface="ＭＳ Ｐゴシック" pitchFamily="50" charset="-128"/>
              </a:rPr>
              <a:t>　　  </a:t>
            </a:r>
            <a:r>
              <a:rPr lang="ja-JP" altLang="en-US" dirty="0" smtClean="0">
                <a:solidFill>
                  <a:srgbClr val="FF0000"/>
                </a:solidFill>
                <a:latin typeface="ＭＳ Ｐゴシック" pitchFamily="50" charset="-128"/>
                <a:ea typeface="ＭＳ Ｐゴシック" pitchFamily="50" charset="-128"/>
              </a:rPr>
              <a:t>Ｂ</a:t>
            </a:r>
          </a:p>
          <a:p>
            <a:pPr>
              <a:lnSpc>
                <a:spcPts val="3000"/>
              </a:lnSpc>
            </a:pPr>
            <a:r>
              <a:rPr lang="ja-JP" altLang="en-US" dirty="0">
                <a:ea typeface="ＭＳ Ｐゴシック" pitchFamily="50" charset="-128"/>
              </a:rPr>
              <a:t>ではカードを手に持ってください。</a:t>
            </a:r>
          </a:p>
          <a:p>
            <a:pPr>
              <a:lnSpc>
                <a:spcPts val="3000"/>
              </a:lnSpc>
            </a:pPr>
            <a:r>
              <a:rPr lang="ja-JP" altLang="en-US" dirty="0">
                <a:ea typeface="ＭＳ Ｐゴシック" pitchFamily="50" charset="-128"/>
              </a:rPr>
              <a:t>Ａ・Ｂどちらでしょうか。</a:t>
            </a:r>
          </a:p>
          <a:p>
            <a:pPr>
              <a:lnSpc>
                <a:spcPts val="3000"/>
              </a:lnSpc>
            </a:pPr>
            <a:r>
              <a:rPr lang="ja-JP" altLang="en-US" dirty="0">
                <a:ea typeface="ＭＳ Ｐゴシック" pitchFamily="50" charset="-128"/>
              </a:rPr>
              <a:t>どうぞ！</a:t>
            </a:r>
            <a:endParaRPr lang="ja-JP" altLang="en-US" dirty="0">
              <a:solidFill>
                <a:srgbClr val="FF0000"/>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Effect transition="in" filter="fade">
                                      <p:cBhvr>
                                        <p:cTn id="7" dur="800" decel="100000"/>
                                        <p:tgtEl>
                                          <p:spTgt spid="150531">
                                            <p:txEl>
                                              <p:pRg st="0" end="0"/>
                                            </p:txEl>
                                          </p:spTgt>
                                        </p:tgtEl>
                                      </p:cBhvr>
                                    </p:animEffect>
                                    <p:anim calcmode="lin" valueType="num">
                                      <p:cBhvr>
                                        <p:cTn id="8" dur="800" decel="100000" fill="hold"/>
                                        <p:tgtEl>
                                          <p:spTgt spid="150531">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50531">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50531">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0531">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053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50531">
                                            <p:txEl>
                                              <p:pRg st="1" end="1"/>
                                            </p:txEl>
                                          </p:spTgt>
                                        </p:tgtEl>
                                        <p:attrNameLst>
                                          <p:attrName>style.visibility</p:attrName>
                                        </p:attrNameLst>
                                      </p:cBhvr>
                                      <p:to>
                                        <p:strVal val="visible"/>
                                      </p:to>
                                    </p:set>
                                    <p:animEffect transition="in" filter="fade">
                                      <p:cBhvr>
                                        <p:cTn id="17" dur="800" decel="100000"/>
                                        <p:tgtEl>
                                          <p:spTgt spid="150531">
                                            <p:txEl>
                                              <p:pRg st="1" end="1"/>
                                            </p:txEl>
                                          </p:spTgt>
                                        </p:tgtEl>
                                      </p:cBhvr>
                                    </p:animEffect>
                                    <p:anim calcmode="lin" valueType="num">
                                      <p:cBhvr>
                                        <p:cTn id="18" dur="800" decel="100000" fill="hold"/>
                                        <p:tgtEl>
                                          <p:spTgt spid="150531">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50531">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50531">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50531">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50531">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50531">
                                            <p:txEl>
                                              <p:pRg st="2" end="2"/>
                                            </p:txEl>
                                          </p:spTgt>
                                        </p:tgtEl>
                                        <p:attrNameLst>
                                          <p:attrName>style.visibility</p:attrName>
                                        </p:attrNameLst>
                                      </p:cBhvr>
                                      <p:to>
                                        <p:strVal val="visible"/>
                                      </p:to>
                                    </p:set>
                                    <p:animEffect transition="in" filter="fade">
                                      <p:cBhvr>
                                        <p:cTn id="27" dur="800" decel="100000"/>
                                        <p:tgtEl>
                                          <p:spTgt spid="150531">
                                            <p:txEl>
                                              <p:pRg st="2" end="2"/>
                                            </p:txEl>
                                          </p:spTgt>
                                        </p:tgtEl>
                                      </p:cBhvr>
                                    </p:animEffect>
                                    <p:anim calcmode="lin" valueType="num">
                                      <p:cBhvr>
                                        <p:cTn id="28" dur="800" decel="100000" fill="hold"/>
                                        <p:tgtEl>
                                          <p:spTgt spid="150531">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50531">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50531">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50531">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50531">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50531">
                                            <p:txEl>
                                              <p:pRg st="3" end="3"/>
                                            </p:txEl>
                                          </p:spTgt>
                                        </p:tgtEl>
                                        <p:attrNameLst>
                                          <p:attrName>style.visibility</p:attrName>
                                        </p:attrNameLst>
                                      </p:cBhvr>
                                      <p:to>
                                        <p:strVal val="visible"/>
                                      </p:to>
                                    </p:set>
                                    <p:animEffect transition="in" filter="fade">
                                      <p:cBhvr>
                                        <p:cTn id="37" dur="800" decel="100000"/>
                                        <p:tgtEl>
                                          <p:spTgt spid="150531">
                                            <p:txEl>
                                              <p:pRg st="3" end="3"/>
                                            </p:txEl>
                                          </p:spTgt>
                                        </p:tgtEl>
                                      </p:cBhvr>
                                    </p:animEffect>
                                    <p:anim calcmode="lin" valueType="num">
                                      <p:cBhvr>
                                        <p:cTn id="38" dur="800" decel="100000" fill="hold"/>
                                        <p:tgtEl>
                                          <p:spTgt spid="150531">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50531">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50531">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0531">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0531">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50531">
                                            <p:txEl>
                                              <p:pRg st="4" end="4"/>
                                            </p:txEl>
                                          </p:spTgt>
                                        </p:tgtEl>
                                        <p:attrNameLst>
                                          <p:attrName>style.visibility</p:attrName>
                                        </p:attrNameLst>
                                      </p:cBhvr>
                                      <p:to>
                                        <p:strVal val="visible"/>
                                      </p:to>
                                    </p:set>
                                    <p:animEffect transition="in" filter="fade">
                                      <p:cBhvr>
                                        <p:cTn id="47" dur="800" decel="100000"/>
                                        <p:tgtEl>
                                          <p:spTgt spid="150531">
                                            <p:txEl>
                                              <p:pRg st="4" end="4"/>
                                            </p:txEl>
                                          </p:spTgt>
                                        </p:tgtEl>
                                      </p:cBhvr>
                                    </p:animEffect>
                                    <p:anim calcmode="lin" valueType="num">
                                      <p:cBhvr>
                                        <p:cTn id="48" dur="800" decel="100000" fill="hold"/>
                                        <p:tgtEl>
                                          <p:spTgt spid="150531">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50531">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50531">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50531">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50531">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50531">
                                            <p:txEl>
                                              <p:pRg st="5" end="5"/>
                                            </p:txEl>
                                          </p:spTgt>
                                        </p:tgtEl>
                                        <p:attrNameLst>
                                          <p:attrName>style.visibility</p:attrName>
                                        </p:attrNameLst>
                                      </p:cBhvr>
                                      <p:to>
                                        <p:strVal val="visible"/>
                                      </p:to>
                                    </p:set>
                                    <p:animEffect transition="in" filter="fade">
                                      <p:cBhvr>
                                        <p:cTn id="57" dur="800" decel="100000"/>
                                        <p:tgtEl>
                                          <p:spTgt spid="150531">
                                            <p:txEl>
                                              <p:pRg st="5" end="5"/>
                                            </p:txEl>
                                          </p:spTgt>
                                        </p:tgtEl>
                                      </p:cBhvr>
                                    </p:animEffect>
                                    <p:anim calcmode="lin" valueType="num">
                                      <p:cBhvr>
                                        <p:cTn id="58" dur="800" decel="100000" fill="hold"/>
                                        <p:tgtEl>
                                          <p:spTgt spid="150531">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50531">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50531">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50531">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50531">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228354" name="Rectangle 2"/>
          <p:cNvSpPr>
            <a:spLocks noGrp="1" noChangeArrowheads="1"/>
          </p:cNvSpPr>
          <p:nvPr>
            <p:ph type="title"/>
          </p:nvPr>
        </p:nvSpPr>
        <p:spPr>
          <a:xfrm>
            <a:off x="715962" y="404812"/>
            <a:ext cx="4922837" cy="216247"/>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１１</a:t>
            </a:r>
            <a:endParaRPr lang="ja-JP" altLang="en-US" sz="2800" dirty="0">
              <a:ea typeface="ＭＳ Ｐゴシック" pitchFamily="50" charset="-128"/>
            </a:endParaRPr>
          </a:p>
        </p:txBody>
      </p:sp>
      <p:sp>
        <p:nvSpPr>
          <p:cNvPr id="228355" name="Rectangle 3"/>
          <p:cNvSpPr>
            <a:spLocks noGrp="1" noChangeArrowheads="1"/>
          </p:cNvSpPr>
          <p:nvPr>
            <p:ph type="body" idx="1"/>
          </p:nvPr>
        </p:nvSpPr>
        <p:spPr>
          <a:xfrm>
            <a:off x="473074" y="980728"/>
            <a:ext cx="8275389" cy="5041354"/>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午後２：１０</a:t>
            </a:r>
            <a:endParaRPr lang="en-US" altLang="ja-JP" dirty="0">
              <a:solidFill>
                <a:srgbClr val="FF0000"/>
              </a:solidFill>
              <a:ea typeface="ＭＳ Ｐゴシック" pitchFamily="50" charset="-128"/>
            </a:endParaRPr>
          </a:p>
          <a:p>
            <a:pPr>
              <a:lnSpc>
                <a:spcPts val="3000"/>
              </a:lnSpc>
            </a:pPr>
            <a:r>
              <a:rPr lang="ja-JP" altLang="en-US" dirty="0" smtClean="0">
                <a:ea typeface="ＭＳ Ｐゴシック" pitchFamily="50" charset="-128"/>
              </a:rPr>
              <a:t>小さな</a:t>
            </a:r>
            <a:r>
              <a:rPr lang="ja-JP" altLang="en-US" dirty="0">
                <a:ea typeface="ＭＳ Ｐゴシック" pitchFamily="50" charset="-128"/>
              </a:rPr>
              <a:t>子どもが玄関ドアを開けて泣いています</a:t>
            </a:r>
          </a:p>
          <a:p>
            <a:pPr>
              <a:lnSpc>
                <a:spcPts val="3000"/>
              </a:lnSpc>
            </a:pPr>
            <a:r>
              <a:rPr lang="ja-JP" altLang="en-US" dirty="0" smtClean="0">
                <a:ea typeface="ＭＳ Ｐゴシック" pitchFamily="50" charset="-128"/>
              </a:rPr>
              <a:t>家の中で家具類</a:t>
            </a:r>
            <a:r>
              <a:rPr lang="ja-JP" altLang="en-US" dirty="0">
                <a:ea typeface="ＭＳ Ｐゴシック" pitchFamily="50" charset="-128"/>
              </a:rPr>
              <a:t>が倒れ、助けを求める声がします</a:t>
            </a:r>
          </a:p>
          <a:p>
            <a:pPr>
              <a:lnSpc>
                <a:spcPts val="3000"/>
              </a:lnSpc>
            </a:pPr>
            <a:r>
              <a:rPr lang="ja-JP" altLang="en-US" dirty="0" smtClean="0">
                <a:ea typeface="ＭＳ Ｐゴシック" pitchFamily="50" charset="-128"/>
              </a:rPr>
              <a:t>母親が倒れてきた冷蔵庫に挟まれて</a:t>
            </a:r>
            <a:br>
              <a:rPr lang="ja-JP" altLang="en-US" dirty="0" smtClean="0">
                <a:ea typeface="ＭＳ Ｐゴシック" pitchFamily="50" charset="-128"/>
              </a:rPr>
            </a:br>
            <a:r>
              <a:rPr lang="ja-JP" altLang="en-US" dirty="0" smtClean="0">
                <a:ea typeface="ＭＳ Ｐゴシック" pitchFamily="50" charset="-128"/>
              </a:rPr>
              <a:t>大怪我をしている上、加熱中の鍋で火傷もしている</a:t>
            </a:r>
          </a:p>
          <a:p>
            <a:pPr>
              <a:lnSpc>
                <a:spcPts val="3000"/>
              </a:lnSpc>
            </a:pPr>
            <a:r>
              <a:rPr lang="ja-JP" altLang="en-US" dirty="0" smtClean="0">
                <a:ea typeface="ＭＳ Ｐゴシック" pitchFamily="50" charset="-128"/>
              </a:rPr>
              <a:t>転倒した家具の下には、子どもが挟まれている</a:t>
            </a:r>
          </a:p>
          <a:p>
            <a:pPr>
              <a:lnSpc>
                <a:spcPts val="3000"/>
              </a:lnSpc>
            </a:pPr>
            <a:r>
              <a:rPr lang="ja-JP" altLang="en-US" dirty="0">
                <a:latin typeface="ＭＳ Ｐゴシック" pitchFamily="50" charset="-128"/>
                <a:ea typeface="ＭＳ Ｐゴシック" pitchFamily="50" charset="-128"/>
              </a:rPr>
              <a:t>さて、あなた</a:t>
            </a:r>
            <a:r>
              <a:rPr lang="ja-JP" altLang="en-US" dirty="0" smtClean="0">
                <a:latin typeface="ＭＳ Ｐゴシック" pitchFamily="50" charset="-128"/>
                <a:ea typeface="ＭＳ Ｐゴシック" pitchFamily="50" charset="-128"/>
              </a:rPr>
              <a:t>なら、</a:t>
            </a:r>
            <a:r>
              <a:rPr lang="ja-JP" altLang="en-US" dirty="0" smtClean="0">
                <a:ea typeface="ＭＳ Ｐゴシック" pitchFamily="50" charset="-128"/>
              </a:rPr>
              <a:t>どちらから救助しますか？</a:t>
            </a:r>
            <a:endParaRPr lang="ja-JP" altLang="en-US" dirty="0">
              <a:ea typeface="ＭＳ Ｐゴシック" pitchFamily="50" charset="-128"/>
            </a:endParaRPr>
          </a:p>
          <a:p>
            <a:pPr marL="0" indent="0">
              <a:lnSpc>
                <a:spcPts val="3000"/>
              </a:lnSpc>
              <a:buNone/>
            </a:pPr>
            <a:r>
              <a:rPr lang="ja-JP" altLang="en-US" dirty="0" smtClean="0">
                <a:solidFill>
                  <a:srgbClr val="0000FF"/>
                </a:solidFill>
                <a:ea typeface="ＭＳ Ｐゴシック" pitchFamily="50" charset="-128"/>
              </a:rPr>
              <a:t>　　　　　重傷</a:t>
            </a:r>
            <a:r>
              <a:rPr lang="ja-JP" altLang="en-US" dirty="0">
                <a:solidFill>
                  <a:srgbClr val="0000FF"/>
                </a:solidFill>
                <a:ea typeface="ＭＳ Ｐゴシック" pitchFamily="50" charset="-128"/>
              </a:rPr>
              <a:t>の母親から応急処置を</a:t>
            </a:r>
            <a:r>
              <a:rPr lang="ja-JP" altLang="en-US" dirty="0" smtClean="0">
                <a:solidFill>
                  <a:srgbClr val="0000FF"/>
                </a:solidFill>
                <a:ea typeface="ＭＳ Ｐゴシック" pitchFamily="50" charset="-128"/>
              </a:rPr>
              <a:t>する　　　　　　Ａ</a:t>
            </a:r>
            <a:endParaRPr lang="ja-JP" altLang="en-US" dirty="0">
              <a:solidFill>
                <a:srgbClr val="0000FF"/>
              </a:solidFill>
              <a:ea typeface="ＭＳ Ｐゴシック" pitchFamily="50" charset="-128"/>
            </a:endParaRPr>
          </a:p>
          <a:p>
            <a:pPr marL="0" indent="0">
              <a:lnSpc>
                <a:spcPts val="3000"/>
              </a:lnSpc>
              <a:buNone/>
            </a:pPr>
            <a:r>
              <a:rPr lang="ja-JP" altLang="en-US" dirty="0" smtClean="0">
                <a:solidFill>
                  <a:srgbClr val="0000FF"/>
                </a:solidFill>
                <a:ea typeface="ＭＳ Ｐゴシック" pitchFamily="50" charset="-128"/>
              </a:rPr>
              <a:t>　　　　　</a:t>
            </a:r>
            <a:r>
              <a:rPr lang="ja-JP" altLang="en-US" dirty="0" smtClean="0">
                <a:solidFill>
                  <a:srgbClr val="FF0000"/>
                </a:solidFill>
                <a:ea typeface="ＭＳ Ｐゴシック" pitchFamily="50" charset="-128"/>
              </a:rPr>
              <a:t>心肺</a:t>
            </a:r>
            <a:r>
              <a:rPr lang="ja-JP" altLang="en-US" dirty="0">
                <a:solidFill>
                  <a:srgbClr val="FF0000"/>
                </a:solidFill>
                <a:ea typeface="ＭＳ Ｐゴシック" pitchFamily="50" charset="-128"/>
              </a:rPr>
              <a:t>停止の子どもから応急処置を</a:t>
            </a:r>
            <a:r>
              <a:rPr lang="ja-JP" altLang="en-US" dirty="0" smtClean="0">
                <a:solidFill>
                  <a:srgbClr val="FF0000"/>
                </a:solidFill>
                <a:ea typeface="ＭＳ Ｐゴシック" pitchFamily="50" charset="-128"/>
              </a:rPr>
              <a:t>する</a:t>
            </a:r>
            <a:r>
              <a:rPr lang="ja-JP" altLang="en-US" dirty="0" smtClean="0">
                <a:solidFill>
                  <a:srgbClr val="0000FF"/>
                </a:solidFill>
                <a:ea typeface="ＭＳ Ｐゴシック" pitchFamily="50" charset="-128"/>
              </a:rPr>
              <a:t>　　</a:t>
            </a:r>
            <a:r>
              <a:rPr lang="ja-JP" altLang="en-US" dirty="0" smtClean="0">
                <a:solidFill>
                  <a:srgbClr val="FF0000"/>
                </a:solidFill>
                <a:ea typeface="ＭＳ Ｐゴシック" pitchFamily="50" charset="-128"/>
              </a:rPr>
              <a:t>Ｂ</a:t>
            </a:r>
            <a:endParaRPr lang="en-US" altLang="ja-JP" dirty="0" smtClean="0">
              <a:solidFill>
                <a:srgbClr val="FF0000"/>
              </a:solidFill>
              <a:ea typeface="ＭＳ Ｐゴシック" pitchFamily="50" charset="-128"/>
            </a:endParaRPr>
          </a:p>
          <a:p>
            <a:pPr>
              <a:lnSpc>
                <a:spcPts val="3000"/>
              </a:lnSpc>
            </a:pPr>
            <a:r>
              <a:rPr lang="ja-JP" altLang="en-US" dirty="0">
                <a:ea typeface="ＭＳ Ｐゴシック" pitchFamily="50" charset="-128"/>
              </a:rPr>
              <a:t>ではカードを手に持ってください。</a:t>
            </a:r>
          </a:p>
          <a:p>
            <a:pPr>
              <a:lnSpc>
                <a:spcPts val="3000"/>
              </a:lnSpc>
            </a:pPr>
            <a:r>
              <a:rPr lang="ja-JP" altLang="en-US" dirty="0">
                <a:ea typeface="ＭＳ Ｐゴシック" pitchFamily="50" charset="-128"/>
              </a:rPr>
              <a:t>Ａ・Ｂどちらでしょうか。</a:t>
            </a:r>
          </a:p>
          <a:p>
            <a:pPr>
              <a:lnSpc>
                <a:spcPts val="3000"/>
              </a:lnSpc>
            </a:pPr>
            <a:r>
              <a:rPr lang="ja-JP" altLang="en-US" dirty="0">
                <a:ea typeface="ＭＳ Ｐゴシック" pitchFamily="50" charset="-128"/>
              </a:rPr>
              <a:t>どうぞ！</a:t>
            </a:r>
            <a:endParaRPr lang="en-US" altLang="ja-JP" dirty="0">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Effect transition="in" filter="fade">
                                      <p:cBhvr>
                                        <p:cTn id="7" dur="800" decel="100000"/>
                                        <p:tgtEl>
                                          <p:spTgt spid="228355">
                                            <p:txEl>
                                              <p:pRg st="0" end="0"/>
                                            </p:txEl>
                                          </p:spTgt>
                                        </p:tgtEl>
                                      </p:cBhvr>
                                    </p:animEffect>
                                    <p:anim calcmode="lin" valueType="num">
                                      <p:cBhvr>
                                        <p:cTn id="8" dur="800" decel="100000" fill="hold"/>
                                        <p:tgtEl>
                                          <p:spTgt spid="22835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2835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2835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835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835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28355">
                                            <p:txEl>
                                              <p:pRg st="1" end="1"/>
                                            </p:txEl>
                                          </p:spTgt>
                                        </p:tgtEl>
                                        <p:attrNameLst>
                                          <p:attrName>style.visibility</p:attrName>
                                        </p:attrNameLst>
                                      </p:cBhvr>
                                      <p:to>
                                        <p:strVal val="visible"/>
                                      </p:to>
                                    </p:set>
                                    <p:animEffect transition="in" filter="fade">
                                      <p:cBhvr>
                                        <p:cTn id="17" dur="800" decel="100000"/>
                                        <p:tgtEl>
                                          <p:spTgt spid="228355">
                                            <p:txEl>
                                              <p:pRg st="1" end="1"/>
                                            </p:txEl>
                                          </p:spTgt>
                                        </p:tgtEl>
                                      </p:cBhvr>
                                    </p:animEffect>
                                    <p:anim calcmode="lin" valueType="num">
                                      <p:cBhvr>
                                        <p:cTn id="18" dur="800" decel="100000" fill="hold"/>
                                        <p:tgtEl>
                                          <p:spTgt spid="22835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2835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2835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2835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2835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28355">
                                            <p:txEl>
                                              <p:pRg st="2" end="2"/>
                                            </p:txEl>
                                          </p:spTgt>
                                        </p:tgtEl>
                                        <p:attrNameLst>
                                          <p:attrName>style.visibility</p:attrName>
                                        </p:attrNameLst>
                                      </p:cBhvr>
                                      <p:to>
                                        <p:strVal val="visible"/>
                                      </p:to>
                                    </p:set>
                                    <p:animEffect transition="in" filter="fade">
                                      <p:cBhvr>
                                        <p:cTn id="27" dur="800" decel="100000"/>
                                        <p:tgtEl>
                                          <p:spTgt spid="228355">
                                            <p:txEl>
                                              <p:pRg st="2" end="2"/>
                                            </p:txEl>
                                          </p:spTgt>
                                        </p:tgtEl>
                                      </p:cBhvr>
                                    </p:animEffect>
                                    <p:anim calcmode="lin" valueType="num">
                                      <p:cBhvr>
                                        <p:cTn id="28" dur="800" decel="100000" fill="hold"/>
                                        <p:tgtEl>
                                          <p:spTgt spid="22835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2835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2835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2835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2835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28355">
                                            <p:txEl>
                                              <p:pRg st="3" end="3"/>
                                            </p:txEl>
                                          </p:spTgt>
                                        </p:tgtEl>
                                        <p:attrNameLst>
                                          <p:attrName>style.visibility</p:attrName>
                                        </p:attrNameLst>
                                      </p:cBhvr>
                                      <p:to>
                                        <p:strVal val="visible"/>
                                      </p:to>
                                    </p:set>
                                    <p:animEffect transition="in" filter="fade">
                                      <p:cBhvr>
                                        <p:cTn id="37" dur="800" decel="100000"/>
                                        <p:tgtEl>
                                          <p:spTgt spid="228355">
                                            <p:txEl>
                                              <p:pRg st="3" end="3"/>
                                            </p:txEl>
                                          </p:spTgt>
                                        </p:tgtEl>
                                      </p:cBhvr>
                                    </p:animEffect>
                                    <p:anim calcmode="lin" valueType="num">
                                      <p:cBhvr>
                                        <p:cTn id="38" dur="800" decel="100000" fill="hold"/>
                                        <p:tgtEl>
                                          <p:spTgt spid="22835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2835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2835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2835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2835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228355">
                                            <p:txEl>
                                              <p:pRg st="4" end="4"/>
                                            </p:txEl>
                                          </p:spTgt>
                                        </p:tgtEl>
                                        <p:attrNameLst>
                                          <p:attrName>style.visibility</p:attrName>
                                        </p:attrNameLst>
                                      </p:cBhvr>
                                      <p:to>
                                        <p:strVal val="visible"/>
                                      </p:to>
                                    </p:set>
                                    <p:animEffect transition="in" filter="fade">
                                      <p:cBhvr>
                                        <p:cTn id="47" dur="800" decel="100000"/>
                                        <p:tgtEl>
                                          <p:spTgt spid="228355">
                                            <p:txEl>
                                              <p:pRg st="4" end="4"/>
                                            </p:txEl>
                                          </p:spTgt>
                                        </p:tgtEl>
                                      </p:cBhvr>
                                    </p:animEffect>
                                    <p:anim calcmode="lin" valueType="num">
                                      <p:cBhvr>
                                        <p:cTn id="48" dur="800" decel="100000" fill="hold"/>
                                        <p:tgtEl>
                                          <p:spTgt spid="228355">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228355">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228355">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28355">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2835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28355">
                                            <p:txEl>
                                              <p:pRg st="5" end="5"/>
                                            </p:txEl>
                                          </p:spTgt>
                                        </p:tgtEl>
                                        <p:attrNameLst>
                                          <p:attrName>style.visibility</p:attrName>
                                        </p:attrNameLst>
                                      </p:cBhvr>
                                      <p:to>
                                        <p:strVal val="visible"/>
                                      </p:to>
                                    </p:set>
                                    <p:animEffect transition="in" filter="fade">
                                      <p:cBhvr>
                                        <p:cTn id="57" dur="800" decel="100000"/>
                                        <p:tgtEl>
                                          <p:spTgt spid="228355">
                                            <p:txEl>
                                              <p:pRg st="5" end="5"/>
                                            </p:txEl>
                                          </p:spTgt>
                                        </p:tgtEl>
                                      </p:cBhvr>
                                    </p:animEffect>
                                    <p:anim calcmode="lin" valueType="num">
                                      <p:cBhvr>
                                        <p:cTn id="58" dur="800" decel="100000" fill="hold"/>
                                        <p:tgtEl>
                                          <p:spTgt spid="228355">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228355">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228355">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28355">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28355">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228355">
                                            <p:txEl>
                                              <p:pRg st="6" end="6"/>
                                            </p:txEl>
                                          </p:spTgt>
                                        </p:tgtEl>
                                        <p:attrNameLst>
                                          <p:attrName>style.visibility</p:attrName>
                                        </p:attrNameLst>
                                      </p:cBhvr>
                                      <p:to>
                                        <p:strVal val="visible"/>
                                      </p:to>
                                    </p:set>
                                    <p:animEffect transition="in" filter="fade">
                                      <p:cBhvr>
                                        <p:cTn id="67" dur="800" decel="100000"/>
                                        <p:tgtEl>
                                          <p:spTgt spid="228355">
                                            <p:txEl>
                                              <p:pRg st="6" end="6"/>
                                            </p:txEl>
                                          </p:spTgt>
                                        </p:tgtEl>
                                      </p:cBhvr>
                                    </p:animEffect>
                                    <p:anim calcmode="lin" valueType="num">
                                      <p:cBhvr>
                                        <p:cTn id="68" dur="800" decel="100000" fill="hold"/>
                                        <p:tgtEl>
                                          <p:spTgt spid="228355">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228355">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228355">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228355">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228355">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228355">
                                            <p:txEl>
                                              <p:pRg st="7" end="7"/>
                                            </p:txEl>
                                          </p:spTgt>
                                        </p:tgtEl>
                                        <p:attrNameLst>
                                          <p:attrName>style.visibility</p:attrName>
                                        </p:attrNameLst>
                                      </p:cBhvr>
                                      <p:to>
                                        <p:strVal val="visible"/>
                                      </p:to>
                                    </p:set>
                                    <p:animEffect transition="in" filter="fade">
                                      <p:cBhvr>
                                        <p:cTn id="77" dur="800" decel="100000"/>
                                        <p:tgtEl>
                                          <p:spTgt spid="228355">
                                            <p:txEl>
                                              <p:pRg st="7" end="7"/>
                                            </p:txEl>
                                          </p:spTgt>
                                        </p:tgtEl>
                                      </p:cBhvr>
                                    </p:animEffect>
                                    <p:anim calcmode="lin" valueType="num">
                                      <p:cBhvr>
                                        <p:cTn id="78" dur="800" decel="100000" fill="hold"/>
                                        <p:tgtEl>
                                          <p:spTgt spid="228355">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228355">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228355">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228355">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228355">
                                            <p:txEl>
                                              <p:pRg st="7" end="7"/>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付プレースホルダ 3"/>
          <p:cNvSpPr>
            <a:spLocks noGrp="1"/>
          </p:cNvSpPr>
          <p:nvPr>
            <p:ph type="dt" sz="half" idx="10"/>
          </p:nvPr>
        </p:nvSpPr>
        <p:spPr/>
        <p:txBody>
          <a:bodyPr/>
          <a:lstStyle/>
          <a:p>
            <a:r>
              <a:rPr lang="en-US" altLang="ja-JP"/>
              <a:t>www.greencity.gr.jp</a:t>
            </a:r>
          </a:p>
        </p:txBody>
      </p:sp>
      <p:sp>
        <p:nvSpPr>
          <p:cNvPr id="130050" name="Rectangle 2"/>
          <p:cNvSpPr>
            <a:spLocks noGrp="1" noChangeArrowheads="1"/>
          </p:cNvSpPr>
          <p:nvPr>
            <p:ph type="title"/>
          </p:nvPr>
        </p:nvSpPr>
        <p:spPr>
          <a:xfrm>
            <a:off x="611188" y="44624"/>
            <a:ext cx="6870700" cy="736600"/>
          </a:xfrm>
        </p:spPr>
        <p:txBody>
          <a:bodyPr/>
          <a:lstStyle/>
          <a:p>
            <a:r>
              <a:rPr lang="ja-JP" altLang="en-US" dirty="0">
                <a:solidFill>
                  <a:srgbClr val="FF0000"/>
                </a:solidFill>
                <a:effectLst>
                  <a:outerShdw blurRad="38100" dist="38100" dir="2700000" algn="tl">
                    <a:srgbClr val="C0C0C0"/>
                  </a:outerShdw>
                </a:effectLst>
                <a:ea typeface="ＭＳ Ｐゴシック" pitchFamily="50" charset="-128"/>
              </a:rPr>
              <a:t>ＤＩＧにむけてガイダンス</a:t>
            </a:r>
            <a:endParaRPr lang="ja-JP" altLang="en-US" sz="1400" b="0" dirty="0">
              <a:solidFill>
                <a:srgbClr val="FF0000"/>
              </a:solidFill>
              <a:effectLst>
                <a:outerShdw blurRad="38100" dist="38100" dir="2700000" algn="tl">
                  <a:srgbClr val="C0C0C0"/>
                </a:outerShdw>
              </a:effectLst>
              <a:ea typeface="ＭＳ Ｐゴシック" pitchFamily="50" charset="-128"/>
            </a:endParaRPr>
          </a:p>
        </p:txBody>
      </p:sp>
      <p:sp>
        <p:nvSpPr>
          <p:cNvPr id="130051" name="Rectangle 3"/>
          <p:cNvSpPr>
            <a:spLocks noGrp="1" noChangeArrowheads="1"/>
          </p:cNvSpPr>
          <p:nvPr>
            <p:ph type="body" idx="1"/>
          </p:nvPr>
        </p:nvSpPr>
        <p:spPr>
          <a:xfrm>
            <a:off x="468313" y="780381"/>
            <a:ext cx="5181600" cy="560387"/>
          </a:xfrm>
        </p:spPr>
        <p:txBody>
          <a:bodyPr/>
          <a:lstStyle/>
          <a:p>
            <a:pPr>
              <a:lnSpc>
                <a:spcPct val="90000"/>
              </a:lnSpc>
              <a:buFont typeface="Wingdings" pitchFamily="2" charset="2"/>
              <a:buNone/>
            </a:pPr>
            <a:r>
              <a:rPr lang="ja-JP" altLang="en-US" b="0" dirty="0">
                <a:ea typeface="ＭＳ Ｐゴシック" pitchFamily="50" charset="-128"/>
              </a:rPr>
              <a:t>災害図上訓練の特徴</a:t>
            </a:r>
            <a:endParaRPr lang="ja-JP" altLang="en-US" dirty="0">
              <a:ea typeface="ＭＳ Ｐゴシック" pitchFamily="50" charset="-128"/>
            </a:endParaRPr>
          </a:p>
        </p:txBody>
      </p:sp>
      <p:sp>
        <p:nvSpPr>
          <p:cNvPr id="130052" name="Rectangle 4"/>
          <p:cNvSpPr>
            <a:spLocks noChangeArrowheads="1"/>
          </p:cNvSpPr>
          <p:nvPr/>
        </p:nvSpPr>
        <p:spPr bwMode="auto">
          <a:xfrm>
            <a:off x="468313" y="1268760"/>
            <a:ext cx="8280151" cy="5262979"/>
          </a:xfrm>
          <a:prstGeom prst="rect">
            <a:avLst/>
          </a:prstGeom>
          <a:noFill/>
          <a:ln w="9525">
            <a:noFill/>
            <a:miter lim="800000"/>
            <a:headEnd/>
            <a:tailEnd/>
          </a:ln>
          <a:effectLst/>
        </p:spPr>
        <p:txBody>
          <a:bodyPr wrap="square">
            <a:spAutoFit/>
          </a:bodyPr>
          <a:lstStyle/>
          <a:p>
            <a:pPr marL="266700" indent="-266700" algn="l">
              <a:buClr>
                <a:schemeClr val="accent2"/>
              </a:buClr>
              <a:buFont typeface="Wingdings" pitchFamily="2" charset="2"/>
              <a:buChar char="v"/>
            </a:pPr>
            <a:r>
              <a:rPr kumimoji="1" lang="ja-JP" altLang="en-US" sz="2800" dirty="0" smtClean="0">
                <a:solidFill>
                  <a:srgbClr val="000000"/>
                </a:solidFill>
              </a:rPr>
              <a:t>自分</a:t>
            </a:r>
            <a:r>
              <a:rPr kumimoji="1" lang="ja-JP" altLang="en-US" sz="2800" dirty="0">
                <a:solidFill>
                  <a:srgbClr val="000000"/>
                </a:solidFill>
              </a:rPr>
              <a:t>の住んでいる</a:t>
            </a:r>
            <a:r>
              <a:rPr kumimoji="1" lang="ja-JP" altLang="en-US" sz="2800" dirty="0" smtClean="0">
                <a:solidFill>
                  <a:srgbClr val="000000"/>
                </a:solidFill>
              </a:rPr>
              <a:t>地域を見つめなおす</a:t>
            </a:r>
          </a:p>
          <a:p>
            <a:pPr marL="266700" indent="-266700" algn="l">
              <a:buClr>
                <a:schemeClr val="accent2"/>
              </a:buClr>
              <a:buFont typeface="Wingdings" pitchFamily="2" charset="2"/>
              <a:buChar char="v"/>
            </a:pPr>
            <a:r>
              <a:rPr kumimoji="1" lang="ja-JP" altLang="en-US" sz="2800" dirty="0" smtClean="0">
                <a:solidFill>
                  <a:srgbClr val="000000"/>
                </a:solidFill>
              </a:rPr>
              <a:t>地図</a:t>
            </a:r>
            <a:r>
              <a:rPr kumimoji="1" lang="ja-JP" altLang="en-US" sz="2800" dirty="0">
                <a:solidFill>
                  <a:srgbClr val="000000"/>
                </a:solidFill>
              </a:rPr>
              <a:t>に</a:t>
            </a:r>
            <a:r>
              <a:rPr kumimoji="1" lang="ja-JP" altLang="en-US" sz="2800" dirty="0" smtClean="0">
                <a:solidFill>
                  <a:srgbClr val="000000"/>
                </a:solidFill>
              </a:rPr>
              <a:t>落とし込む</a:t>
            </a:r>
          </a:p>
          <a:p>
            <a:pPr marL="266700" indent="-266700" algn="l">
              <a:buClr>
                <a:schemeClr val="accent2"/>
              </a:buClr>
              <a:buFont typeface="Wingdings" pitchFamily="2" charset="2"/>
              <a:buChar char="v"/>
            </a:pPr>
            <a:r>
              <a:rPr kumimoji="1" lang="ja-JP" altLang="en-US" sz="2800" dirty="0" smtClean="0">
                <a:solidFill>
                  <a:srgbClr val="000000"/>
                </a:solidFill>
              </a:rPr>
              <a:t>自分</a:t>
            </a:r>
            <a:r>
              <a:rPr kumimoji="1" lang="ja-JP" altLang="en-US" sz="2800" dirty="0">
                <a:solidFill>
                  <a:srgbClr val="000000"/>
                </a:solidFill>
              </a:rPr>
              <a:t>たちのまちを再度</a:t>
            </a:r>
            <a:r>
              <a:rPr kumimoji="1" lang="ja-JP" altLang="en-US" sz="2800" dirty="0" smtClean="0">
                <a:solidFill>
                  <a:srgbClr val="000000"/>
                </a:solidFill>
              </a:rPr>
              <a:t>確認する</a:t>
            </a:r>
          </a:p>
          <a:p>
            <a:pPr marL="266700" indent="-266700" algn="l">
              <a:buClr>
                <a:schemeClr val="accent2"/>
              </a:buClr>
              <a:buFont typeface="Wingdings" pitchFamily="2" charset="2"/>
              <a:buChar char="v"/>
            </a:pPr>
            <a:r>
              <a:rPr kumimoji="1" lang="ja-JP" altLang="en-US" sz="2800" dirty="0" smtClean="0">
                <a:solidFill>
                  <a:srgbClr val="000000"/>
                </a:solidFill>
              </a:rPr>
              <a:t>堅苦しい決まりはありません</a:t>
            </a:r>
          </a:p>
          <a:p>
            <a:pPr marL="266700" indent="-266700" algn="l">
              <a:buClr>
                <a:schemeClr val="accent2"/>
              </a:buClr>
              <a:buFont typeface="Wingdings" pitchFamily="2" charset="2"/>
              <a:buChar char="v"/>
            </a:pPr>
            <a:r>
              <a:rPr kumimoji="1" lang="ja-JP" altLang="en-US" sz="2800" b="1" dirty="0" smtClean="0">
                <a:solidFill>
                  <a:srgbClr val="FF0000"/>
                </a:solidFill>
              </a:rPr>
              <a:t>ルールは？</a:t>
            </a:r>
            <a:endParaRPr kumimoji="1" lang="ja-JP" altLang="en-US" sz="2800" b="1" dirty="0">
              <a:solidFill>
                <a:srgbClr val="FF0000"/>
              </a:solidFill>
            </a:endParaRPr>
          </a:p>
          <a:p>
            <a:pPr marL="266700" indent="-266700" algn="l">
              <a:buClr>
                <a:schemeClr val="accent2"/>
              </a:buClr>
              <a:buFont typeface="Wingdings" pitchFamily="2" charset="2"/>
              <a:buChar char="v"/>
            </a:pPr>
            <a:r>
              <a:rPr kumimoji="1" lang="ja-JP" altLang="en-US" sz="2800" dirty="0">
                <a:solidFill>
                  <a:srgbClr val="FF0000"/>
                </a:solidFill>
              </a:rPr>
              <a:t>楽しく、自由にかつ活発に意見を交換できる雰囲気をお互いにつくるよう意識することが</a:t>
            </a:r>
            <a:r>
              <a:rPr kumimoji="1" lang="ja-JP" altLang="en-US" sz="2800" dirty="0" smtClean="0">
                <a:solidFill>
                  <a:srgbClr val="FF0000"/>
                </a:solidFill>
              </a:rPr>
              <a:t>ルール</a:t>
            </a:r>
            <a:endParaRPr kumimoji="1" lang="ja-JP" altLang="en-US" sz="2800" dirty="0">
              <a:solidFill>
                <a:srgbClr val="FF0000"/>
              </a:solidFill>
            </a:endParaRPr>
          </a:p>
          <a:p>
            <a:pPr marL="266700" indent="-266700" algn="l">
              <a:buClr>
                <a:schemeClr val="accent2"/>
              </a:buClr>
              <a:buFont typeface="Wingdings" pitchFamily="2" charset="2"/>
              <a:buChar char="v"/>
            </a:pPr>
            <a:r>
              <a:rPr kumimoji="1" lang="ja-JP" altLang="en-US" sz="2800" dirty="0">
                <a:solidFill>
                  <a:srgbClr val="000000"/>
                </a:solidFill>
              </a:rPr>
              <a:t>相手の意見をまず聞くということが大切</a:t>
            </a:r>
          </a:p>
          <a:p>
            <a:pPr marL="266700" indent="-266700" algn="l">
              <a:buClr>
                <a:schemeClr val="accent2"/>
              </a:buClr>
              <a:buFont typeface="Wingdings" pitchFamily="2" charset="2"/>
              <a:buChar char="v"/>
            </a:pPr>
            <a:r>
              <a:rPr kumimoji="1" lang="ja-JP" altLang="en-US" sz="2800" dirty="0" smtClean="0">
                <a:solidFill>
                  <a:srgbClr val="FF0000"/>
                </a:solidFill>
              </a:rPr>
              <a:t>相手を非難</a:t>
            </a:r>
            <a:r>
              <a:rPr kumimoji="1" lang="ja-JP" altLang="en-US" sz="2800" dirty="0">
                <a:solidFill>
                  <a:srgbClr val="FF0000"/>
                </a:solidFill>
              </a:rPr>
              <a:t>したり</a:t>
            </a:r>
            <a:r>
              <a:rPr kumimoji="1" lang="ja-JP" altLang="en-US" sz="2800" dirty="0" smtClean="0">
                <a:solidFill>
                  <a:srgbClr val="FF0000"/>
                </a:solidFill>
              </a:rPr>
              <a:t>否定してはいけません</a:t>
            </a:r>
          </a:p>
          <a:p>
            <a:pPr marL="266700" indent="-266700" algn="l">
              <a:buClr>
                <a:schemeClr val="accent2"/>
              </a:buClr>
              <a:buFont typeface="Wingdings" pitchFamily="2" charset="2"/>
              <a:buChar char="v"/>
            </a:pPr>
            <a:r>
              <a:rPr kumimoji="1" lang="ja-JP" altLang="en-US" sz="2800" dirty="0" smtClean="0">
                <a:solidFill>
                  <a:srgbClr val="000000"/>
                </a:solidFill>
              </a:rPr>
              <a:t>個人</a:t>
            </a:r>
            <a:r>
              <a:rPr kumimoji="1" lang="ja-JP" altLang="en-US" sz="2800" dirty="0">
                <a:solidFill>
                  <a:srgbClr val="000000"/>
                </a:solidFill>
              </a:rPr>
              <a:t>情報は</a:t>
            </a:r>
            <a:r>
              <a:rPr kumimoji="1" lang="ja-JP" altLang="en-US" sz="2800" dirty="0" smtClean="0">
                <a:solidFill>
                  <a:srgbClr val="000000"/>
                </a:solidFill>
              </a:rPr>
              <a:t>保護することを尊重します</a:t>
            </a:r>
            <a:endParaRPr kumimoji="1" lang="ja-JP" altLang="en-US" sz="2800" dirty="0">
              <a:solidFill>
                <a:srgbClr val="000000"/>
              </a:solidFill>
            </a:endParaRPr>
          </a:p>
          <a:p>
            <a:pPr marL="266700" indent="-266700" algn="l">
              <a:buClr>
                <a:schemeClr val="accent2"/>
              </a:buClr>
              <a:buFont typeface="Wingdings" pitchFamily="2" charset="2"/>
              <a:buChar char="v"/>
            </a:pPr>
            <a:r>
              <a:rPr kumimoji="1" lang="en-US" altLang="ja-JP" sz="2800" dirty="0">
                <a:solidFill>
                  <a:srgbClr val="000000"/>
                </a:solidFill>
              </a:rPr>
              <a:t>DIG</a:t>
            </a:r>
            <a:r>
              <a:rPr kumimoji="1" lang="ja-JP" altLang="en-US" sz="2800" dirty="0">
                <a:solidFill>
                  <a:srgbClr val="000000"/>
                </a:solidFill>
              </a:rPr>
              <a:t>の中で知りえた個人情報</a:t>
            </a:r>
            <a:r>
              <a:rPr kumimoji="1" lang="ja-JP" altLang="en-US" sz="2800" dirty="0" smtClean="0">
                <a:solidFill>
                  <a:srgbClr val="000000"/>
                </a:solidFill>
              </a:rPr>
              <a:t>は、この場限り</a:t>
            </a:r>
            <a:r>
              <a:rPr kumimoji="1" lang="ja-JP" altLang="en-US" sz="2800" dirty="0">
                <a:solidFill>
                  <a:srgbClr val="000000"/>
                </a:solidFill>
              </a:rPr>
              <a:t>のものとして</a:t>
            </a:r>
            <a:r>
              <a:rPr kumimoji="1" lang="en-US" altLang="ja-JP" sz="2800" dirty="0">
                <a:solidFill>
                  <a:srgbClr val="000000"/>
                </a:solidFill>
              </a:rPr>
              <a:t>DIG</a:t>
            </a:r>
            <a:r>
              <a:rPr kumimoji="1" lang="ja-JP" altLang="en-US" sz="2800" dirty="0">
                <a:solidFill>
                  <a:srgbClr val="000000"/>
                </a:solidFill>
              </a:rPr>
              <a:t>の終了後は他言を慎むように</a:t>
            </a:r>
            <a:r>
              <a:rPr kumimoji="1" lang="ja-JP" altLang="en-US" sz="2800" dirty="0" smtClean="0">
                <a:solidFill>
                  <a:srgbClr val="000000"/>
                </a:solidFill>
              </a:rPr>
              <a:t>しましょう</a:t>
            </a:r>
            <a:endParaRPr kumimoji="1" lang="ja-JP" altLang="en-US" sz="2800" dirty="0">
              <a:solidFill>
                <a:srgbClr val="000000"/>
              </a:solidFill>
            </a:endParaRPr>
          </a:p>
        </p:txBody>
      </p:sp>
    </p:spTree>
    <p:extLst>
      <p:ext uri="{BB962C8B-B14F-4D97-AF65-F5344CB8AC3E}">
        <p14:creationId xmlns:p14="http://schemas.microsoft.com/office/powerpoint/2010/main" val="20846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 calcmode="lin" valueType="num">
                                      <p:cBhvr additive="base">
                                        <p:cTn id="7" dur="500" fill="hold"/>
                                        <p:tgtEl>
                                          <p:spTgt spid="130052"/>
                                        </p:tgtEl>
                                        <p:attrNameLst>
                                          <p:attrName>ppt_x</p:attrName>
                                        </p:attrNameLst>
                                      </p:cBhvr>
                                      <p:tavLst>
                                        <p:tav tm="0">
                                          <p:val>
                                            <p:strVal val="#ppt_x"/>
                                          </p:val>
                                        </p:tav>
                                        <p:tav tm="100000">
                                          <p:val>
                                            <p:strVal val="#ppt_x"/>
                                          </p:val>
                                        </p:tav>
                                      </p:tavLst>
                                    </p:anim>
                                    <p:anim calcmode="lin" valueType="num">
                                      <p:cBhvr additive="base">
                                        <p:cTn id="8" dur="500" fill="hold"/>
                                        <p:tgtEl>
                                          <p:spTgt spid="130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rPr>
              <a:t>津波の到達</a:t>
            </a:r>
            <a:endParaRPr kumimoji="1" lang="ja-JP" altLang="en-US" dirty="0">
              <a:solidFill>
                <a:srgbClr val="FF0000"/>
              </a:solidFill>
            </a:endParaRPr>
          </a:p>
        </p:txBody>
      </p:sp>
      <p:sp>
        <p:nvSpPr>
          <p:cNvPr id="3" name="コンテンツ プレースホルダー 2"/>
          <p:cNvSpPr>
            <a:spLocks noGrp="1"/>
          </p:cNvSpPr>
          <p:nvPr>
            <p:ph idx="1"/>
          </p:nvPr>
        </p:nvSpPr>
        <p:spPr/>
        <p:txBody>
          <a:bodyPr/>
          <a:lstStyle/>
          <a:p>
            <a:r>
              <a:rPr kumimoji="1" lang="ja-JP" altLang="en-US" dirty="0" smtClean="0"/>
              <a:t>南海トラフ地震の際には</a:t>
            </a:r>
          </a:p>
          <a:p>
            <a:r>
              <a:rPr kumimoji="1" lang="ja-JP" altLang="en-US" dirty="0" smtClean="0"/>
              <a:t>加古川にも津波の到達が予想されます</a:t>
            </a:r>
          </a:p>
          <a:p>
            <a:r>
              <a:rPr kumimoji="1" lang="ja-JP" altLang="en-US" dirty="0" smtClean="0"/>
              <a:t>到達時間は</a:t>
            </a:r>
          </a:p>
          <a:p>
            <a:r>
              <a:rPr kumimoji="1" lang="ja-JP" altLang="en-US" dirty="0" smtClean="0"/>
              <a:t>地震発生後</a:t>
            </a:r>
            <a:r>
              <a:rPr kumimoji="1" lang="ja-JP" altLang="en-US" dirty="0" smtClean="0">
                <a:solidFill>
                  <a:srgbClr val="FF0000"/>
                </a:solidFill>
              </a:rPr>
              <a:t>約</a:t>
            </a:r>
            <a:r>
              <a:rPr kumimoji="1" lang="en-US" altLang="ja-JP" dirty="0" smtClean="0">
                <a:solidFill>
                  <a:srgbClr val="FF0000"/>
                </a:solidFill>
              </a:rPr>
              <a:t>110</a:t>
            </a:r>
            <a:r>
              <a:rPr kumimoji="1" lang="ja-JP" altLang="en-US" dirty="0" smtClean="0">
                <a:solidFill>
                  <a:srgbClr val="FF0000"/>
                </a:solidFill>
              </a:rPr>
              <a:t>分～</a:t>
            </a:r>
            <a:r>
              <a:rPr kumimoji="1" lang="en-US" altLang="ja-JP" dirty="0" smtClean="0">
                <a:solidFill>
                  <a:srgbClr val="FF0000"/>
                </a:solidFill>
              </a:rPr>
              <a:t>120</a:t>
            </a:r>
            <a:r>
              <a:rPr kumimoji="1" lang="ja-JP" altLang="en-US" dirty="0" smtClean="0">
                <a:solidFill>
                  <a:srgbClr val="FF0000"/>
                </a:solidFill>
              </a:rPr>
              <a:t>分後</a:t>
            </a:r>
            <a:r>
              <a:rPr kumimoji="1" lang="ja-JP" altLang="en-US" dirty="0" smtClean="0"/>
              <a:t>と予想</a:t>
            </a:r>
          </a:p>
          <a:p>
            <a:r>
              <a:rPr kumimoji="1" lang="ja-JP" altLang="en-US" dirty="0" smtClean="0"/>
              <a:t>到達津波高は</a:t>
            </a:r>
            <a:r>
              <a:rPr kumimoji="1" lang="ja-JP" altLang="en-US" dirty="0" smtClean="0">
                <a:solidFill>
                  <a:srgbClr val="FF0000"/>
                </a:solidFill>
              </a:rPr>
              <a:t>Ｍ</a:t>
            </a:r>
            <a:r>
              <a:rPr kumimoji="1" lang="en-US" altLang="ja-JP" dirty="0" smtClean="0">
                <a:solidFill>
                  <a:srgbClr val="FF0000"/>
                </a:solidFill>
              </a:rPr>
              <a:t>8.4</a:t>
            </a:r>
            <a:r>
              <a:rPr kumimoji="1" lang="ja-JP" altLang="en-US" dirty="0" smtClean="0"/>
              <a:t>で</a:t>
            </a:r>
            <a:r>
              <a:rPr kumimoji="1" lang="en-US" altLang="ja-JP" dirty="0" smtClean="0">
                <a:solidFill>
                  <a:srgbClr val="FF0000"/>
                </a:solidFill>
              </a:rPr>
              <a:t>2.2</a:t>
            </a:r>
            <a:r>
              <a:rPr kumimoji="1" lang="ja-JP" altLang="en-US" dirty="0" smtClean="0">
                <a:solidFill>
                  <a:srgbClr val="FF0000"/>
                </a:solidFill>
              </a:rPr>
              <a:t>ｍ</a:t>
            </a:r>
          </a:p>
          <a:p>
            <a:r>
              <a:rPr kumimoji="1" lang="ja-JP" altLang="en-US" dirty="0" smtClean="0"/>
              <a:t>東日本大震災と同じ規模の地震となれば</a:t>
            </a:r>
          </a:p>
          <a:p>
            <a:r>
              <a:rPr kumimoji="1" lang="ja-JP" altLang="en-US" dirty="0" smtClean="0">
                <a:solidFill>
                  <a:srgbClr val="FF0000"/>
                </a:solidFill>
              </a:rPr>
              <a:t>Ｍ</a:t>
            </a:r>
            <a:r>
              <a:rPr kumimoji="1" lang="en-US" altLang="ja-JP" dirty="0" smtClean="0">
                <a:solidFill>
                  <a:srgbClr val="FF0000"/>
                </a:solidFill>
              </a:rPr>
              <a:t>8.7</a:t>
            </a:r>
            <a:r>
              <a:rPr kumimoji="1" lang="ja-JP" altLang="en-US" dirty="0" smtClean="0"/>
              <a:t>で約</a:t>
            </a:r>
            <a:r>
              <a:rPr kumimoji="1" lang="en-US" altLang="ja-JP" dirty="0" smtClean="0"/>
              <a:t>1.75</a:t>
            </a:r>
            <a:r>
              <a:rPr kumimoji="1" lang="ja-JP" altLang="en-US" dirty="0" smtClean="0"/>
              <a:t>倍の高さの津波が来る</a:t>
            </a:r>
          </a:p>
          <a:p>
            <a:r>
              <a:rPr kumimoji="1" lang="ja-JP" altLang="en-US" dirty="0" smtClean="0"/>
              <a:t>津波高は</a:t>
            </a:r>
            <a:r>
              <a:rPr kumimoji="1" lang="en-US" altLang="ja-JP" dirty="0" smtClean="0">
                <a:solidFill>
                  <a:srgbClr val="FF0000"/>
                </a:solidFill>
              </a:rPr>
              <a:t>3.85</a:t>
            </a:r>
            <a:r>
              <a:rPr kumimoji="1" lang="ja-JP" altLang="en-US" dirty="0" err="1" smtClean="0">
                <a:solidFill>
                  <a:srgbClr val="FF0000"/>
                </a:solidFill>
              </a:rPr>
              <a:t>ｍ</a:t>
            </a:r>
            <a:endParaRPr kumimoji="1" lang="en-US" altLang="ja-JP" dirty="0" smtClean="0">
              <a:solidFill>
                <a:srgbClr val="FF0000"/>
              </a:solidFill>
            </a:endParaRPr>
          </a:p>
          <a:p>
            <a:r>
              <a:rPr kumimoji="1" lang="ja-JP" altLang="en-US" dirty="0" smtClean="0">
                <a:solidFill>
                  <a:srgbClr val="FF0000"/>
                </a:solidFill>
              </a:rPr>
              <a:t>Ｍ</a:t>
            </a:r>
            <a:r>
              <a:rPr kumimoji="1" lang="en-US" altLang="ja-JP" dirty="0" smtClean="0">
                <a:solidFill>
                  <a:srgbClr val="FF0000"/>
                </a:solidFill>
              </a:rPr>
              <a:t>9.0</a:t>
            </a:r>
            <a:r>
              <a:rPr kumimoji="1" lang="ja-JP" altLang="en-US" dirty="0" smtClean="0"/>
              <a:t>なら津波高は「</a:t>
            </a:r>
            <a:r>
              <a:rPr kumimoji="1" lang="en-US" altLang="ja-JP" dirty="0" smtClean="0">
                <a:solidFill>
                  <a:srgbClr val="FF0000"/>
                </a:solidFill>
              </a:rPr>
              <a:t>4.84m</a:t>
            </a:r>
            <a:r>
              <a:rPr kumimoji="1" lang="ja-JP" altLang="en-US" dirty="0" smtClean="0"/>
              <a:t>」</a:t>
            </a:r>
          </a:p>
        </p:txBody>
      </p:sp>
      <p:sp>
        <p:nvSpPr>
          <p:cNvPr id="4" name="日付プレースホルダー 3"/>
          <p:cNvSpPr>
            <a:spLocks noGrp="1"/>
          </p:cNvSpPr>
          <p:nvPr>
            <p:ph type="dt" sz="half" idx="10"/>
          </p:nvPr>
        </p:nvSpPr>
        <p:spPr/>
        <p:txBody>
          <a:bodyPr/>
          <a:lstStyle/>
          <a:p>
            <a:r>
              <a:rPr lang="en-US" altLang="ja-JP" smtClean="0"/>
              <a:t>www.greencity.gr.jp</a:t>
            </a:r>
            <a:endParaRPr lang="en-US" altLang="ja-JP"/>
          </a:p>
        </p:txBody>
      </p:sp>
    </p:spTree>
    <p:extLst>
      <p:ext uri="{BB962C8B-B14F-4D97-AF65-F5344CB8AC3E}">
        <p14:creationId xmlns:p14="http://schemas.microsoft.com/office/powerpoint/2010/main" val="34884556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529" y="188640"/>
            <a:ext cx="3312368" cy="923602"/>
          </a:xfrm>
        </p:spPr>
        <p:txBody>
          <a:bodyPr/>
          <a:lstStyle/>
          <a:p>
            <a:r>
              <a:rPr kumimoji="1" lang="ja-JP" altLang="en-US" dirty="0" smtClean="0">
                <a:solidFill>
                  <a:srgbClr val="FF0000"/>
                </a:solidFill>
              </a:rPr>
              <a:t>津波</a:t>
            </a:r>
            <a:br>
              <a:rPr kumimoji="1" lang="ja-JP" altLang="en-US" dirty="0" smtClean="0">
                <a:solidFill>
                  <a:srgbClr val="FF0000"/>
                </a:solidFill>
              </a:rPr>
            </a:br>
            <a:r>
              <a:rPr kumimoji="1" lang="ja-JP" altLang="en-US" dirty="0" smtClean="0">
                <a:solidFill>
                  <a:srgbClr val="FF0000"/>
                </a:solidFill>
              </a:rPr>
              <a:t>第一波到達まで</a:t>
            </a:r>
            <a:endParaRPr kumimoji="1" lang="ja-JP" altLang="en-US" dirty="0">
              <a:solidFill>
                <a:srgbClr val="FF0000"/>
              </a:solidFill>
            </a:endParaRPr>
          </a:p>
        </p:txBody>
      </p:sp>
      <p:sp>
        <p:nvSpPr>
          <p:cNvPr id="4" name="日付プレースホルダー 3"/>
          <p:cNvSpPr>
            <a:spLocks noGrp="1"/>
          </p:cNvSpPr>
          <p:nvPr>
            <p:ph type="dt" sz="half" idx="10"/>
          </p:nvPr>
        </p:nvSpPr>
        <p:spPr/>
        <p:txBody>
          <a:bodyPr/>
          <a:lstStyle/>
          <a:p>
            <a:r>
              <a:rPr lang="en-US" altLang="ja-JP" smtClean="0"/>
              <a:t>www.greencity.gr.jp</a:t>
            </a:r>
            <a:endParaRPr lang="en-US" altLang="ja-JP"/>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11" name="図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12" name="図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13" name="図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14" name="図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15" name="図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pic>
        <p:nvPicPr>
          <p:cNvPr id="16" name="図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59897" y="27384"/>
            <a:ext cx="4920615" cy="6858000"/>
          </a:xfrm>
          <a:prstGeom prst="rect">
            <a:avLst/>
          </a:prstGeom>
        </p:spPr>
      </p:pic>
      <p:sp>
        <p:nvSpPr>
          <p:cNvPr id="17" name="タイトル 1">
            <a:hlinkClick r:id="rId13" action="ppaction://hlinkfile"/>
          </p:cNvPr>
          <p:cNvSpPr txBox="1">
            <a:spLocks/>
          </p:cNvSpPr>
          <p:nvPr/>
        </p:nvSpPr>
        <p:spPr bwMode="gray">
          <a:xfrm>
            <a:off x="635529" y="4005064"/>
            <a:ext cx="3312368" cy="9236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baseline="0">
                <a:solidFill>
                  <a:srgbClr val="000000"/>
                </a:solidFill>
                <a:latin typeface="+mj-lt"/>
                <a:ea typeface="+mj-ea"/>
                <a:cs typeface="+mj-cs"/>
              </a:defRPr>
            </a:lvl1pPr>
            <a:lvl2pPr algn="l" rtl="0" fontAlgn="base">
              <a:spcBef>
                <a:spcPct val="0"/>
              </a:spcBef>
              <a:spcAft>
                <a:spcPct val="0"/>
              </a:spcAft>
              <a:defRPr sz="3200" b="1">
                <a:solidFill>
                  <a:srgbClr val="000000"/>
                </a:solidFill>
                <a:latin typeface="Verdana" pitchFamily="34" charset="0"/>
              </a:defRPr>
            </a:lvl2pPr>
            <a:lvl3pPr algn="l" rtl="0" fontAlgn="base">
              <a:spcBef>
                <a:spcPct val="0"/>
              </a:spcBef>
              <a:spcAft>
                <a:spcPct val="0"/>
              </a:spcAft>
              <a:defRPr sz="3200" b="1">
                <a:solidFill>
                  <a:srgbClr val="000000"/>
                </a:solidFill>
                <a:latin typeface="Verdana" pitchFamily="34" charset="0"/>
              </a:defRPr>
            </a:lvl3pPr>
            <a:lvl4pPr algn="l" rtl="0" fontAlgn="base">
              <a:spcBef>
                <a:spcPct val="0"/>
              </a:spcBef>
              <a:spcAft>
                <a:spcPct val="0"/>
              </a:spcAft>
              <a:defRPr sz="3200" b="1">
                <a:solidFill>
                  <a:srgbClr val="000000"/>
                </a:solidFill>
                <a:latin typeface="Verdana" pitchFamily="34" charset="0"/>
              </a:defRPr>
            </a:lvl4pPr>
            <a:lvl5pPr algn="l" rtl="0" fontAlgn="base">
              <a:spcBef>
                <a:spcPct val="0"/>
              </a:spcBef>
              <a:spcAft>
                <a:spcPct val="0"/>
              </a:spcAft>
              <a:defRPr sz="3200" b="1">
                <a:solidFill>
                  <a:srgbClr val="000000"/>
                </a:solidFill>
                <a:latin typeface="Verdana" pitchFamily="34" charset="0"/>
              </a:defRPr>
            </a:lvl5pPr>
            <a:lvl6pPr marL="457200" algn="l" rtl="0" fontAlgn="base">
              <a:spcBef>
                <a:spcPct val="0"/>
              </a:spcBef>
              <a:spcAft>
                <a:spcPct val="0"/>
              </a:spcAft>
              <a:defRPr sz="3200" b="1">
                <a:solidFill>
                  <a:srgbClr val="000000"/>
                </a:solidFill>
                <a:latin typeface="Verdana" pitchFamily="34" charset="0"/>
              </a:defRPr>
            </a:lvl6pPr>
            <a:lvl7pPr marL="914400" algn="l" rtl="0" fontAlgn="base">
              <a:spcBef>
                <a:spcPct val="0"/>
              </a:spcBef>
              <a:spcAft>
                <a:spcPct val="0"/>
              </a:spcAft>
              <a:defRPr sz="3200" b="1">
                <a:solidFill>
                  <a:srgbClr val="000000"/>
                </a:solidFill>
                <a:latin typeface="Verdana" pitchFamily="34" charset="0"/>
              </a:defRPr>
            </a:lvl7pPr>
            <a:lvl8pPr marL="1371600" algn="l" rtl="0" fontAlgn="base">
              <a:spcBef>
                <a:spcPct val="0"/>
              </a:spcBef>
              <a:spcAft>
                <a:spcPct val="0"/>
              </a:spcAft>
              <a:defRPr sz="3200" b="1">
                <a:solidFill>
                  <a:srgbClr val="000000"/>
                </a:solidFill>
                <a:latin typeface="Verdana" pitchFamily="34" charset="0"/>
              </a:defRPr>
            </a:lvl8pPr>
            <a:lvl9pPr marL="1828800" algn="l" rtl="0" fontAlgn="base">
              <a:spcBef>
                <a:spcPct val="0"/>
              </a:spcBef>
              <a:spcAft>
                <a:spcPct val="0"/>
              </a:spcAft>
              <a:defRPr sz="3200" b="1">
                <a:solidFill>
                  <a:srgbClr val="000000"/>
                </a:solidFill>
                <a:latin typeface="Verdana" pitchFamily="34" charset="0"/>
              </a:defRPr>
            </a:lvl9pPr>
          </a:lstStyle>
          <a:p>
            <a:r>
              <a:rPr kumimoji="1" lang="ja-JP" altLang="en-US" kern="0" dirty="0" smtClean="0">
                <a:solidFill>
                  <a:srgbClr val="0000FF"/>
                </a:solidFill>
              </a:rPr>
              <a:t>津波到達エリアを書き込もう！</a:t>
            </a:r>
            <a:endParaRPr kumimoji="1" lang="ja-JP" altLang="en-US" kern="0" dirty="0">
              <a:solidFill>
                <a:srgbClr val="0000FF"/>
              </a:solidFill>
            </a:endParaRPr>
          </a:p>
        </p:txBody>
      </p:sp>
    </p:spTree>
    <p:extLst>
      <p:ext uri="{BB962C8B-B14F-4D97-AF65-F5344CB8AC3E}">
        <p14:creationId xmlns:p14="http://schemas.microsoft.com/office/powerpoint/2010/main" val="69810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153602" name="Rectangle 2"/>
          <p:cNvSpPr>
            <a:spLocks noGrp="1" noChangeArrowheads="1"/>
          </p:cNvSpPr>
          <p:nvPr>
            <p:ph type="title"/>
          </p:nvPr>
        </p:nvSpPr>
        <p:spPr>
          <a:xfrm>
            <a:off x="685800" y="446088"/>
            <a:ext cx="4822304" cy="246608"/>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１２</a:t>
            </a:r>
            <a:endParaRPr lang="ja-JP" altLang="en-US" sz="2800" dirty="0">
              <a:ea typeface="ＭＳ Ｐゴシック" pitchFamily="50" charset="-128"/>
            </a:endParaRPr>
          </a:p>
        </p:txBody>
      </p:sp>
      <p:sp>
        <p:nvSpPr>
          <p:cNvPr id="153603" name="Rectangle 3"/>
          <p:cNvSpPr>
            <a:spLocks noGrp="1" noChangeArrowheads="1"/>
          </p:cNvSpPr>
          <p:nvPr>
            <p:ph type="body" idx="1"/>
          </p:nvPr>
        </p:nvSpPr>
        <p:spPr>
          <a:xfrm>
            <a:off x="468313" y="1052736"/>
            <a:ext cx="7775575" cy="3658145"/>
          </a:xfrm>
        </p:spPr>
        <p:txBody>
          <a:bodyPr/>
          <a:lstStyle/>
          <a:p>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午後３：００</a:t>
            </a:r>
            <a:endParaRPr lang="en-US" altLang="ja-JP" dirty="0">
              <a:solidFill>
                <a:srgbClr val="FF0000"/>
              </a:solidFill>
              <a:ea typeface="ＭＳ Ｐゴシック" pitchFamily="50" charset="-128"/>
            </a:endParaRPr>
          </a:p>
          <a:p>
            <a:r>
              <a:rPr lang="ja-JP" altLang="en-US" dirty="0" smtClean="0">
                <a:ea typeface="ＭＳ Ｐゴシック" pitchFamily="50" charset="-128"/>
              </a:rPr>
              <a:t>塾</a:t>
            </a:r>
            <a:r>
              <a:rPr lang="ja-JP" altLang="en-US" dirty="0">
                <a:ea typeface="ＭＳ Ｐゴシック" pitchFamily="50" charset="-128"/>
              </a:rPr>
              <a:t>に行っている子どもと連絡を取りたい</a:t>
            </a:r>
          </a:p>
          <a:p>
            <a:r>
              <a:rPr lang="ja-JP" altLang="en-US" dirty="0">
                <a:ea typeface="ＭＳ Ｐゴシック" pitchFamily="50" charset="-128"/>
              </a:rPr>
              <a:t>しかし、固定電話も携帯電話も</a:t>
            </a:r>
            <a:r>
              <a:rPr lang="ja-JP" altLang="en-US" dirty="0" smtClean="0">
                <a:ea typeface="ＭＳ Ｐゴシック" pitchFamily="50" charset="-128"/>
              </a:rPr>
              <a:t>不通</a:t>
            </a:r>
            <a:endParaRPr lang="ja-JP" altLang="en-US" dirty="0">
              <a:ea typeface="ＭＳ Ｐゴシック" pitchFamily="50" charset="-128"/>
            </a:endParaRPr>
          </a:p>
          <a:p>
            <a:r>
              <a:rPr lang="ja-JP" altLang="en-US" dirty="0">
                <a:ea typeface="ＭＳ Ｐゴシック" pitchFamily="50" charset="-128"/>
              </a:rPr>
              <a:t>さて、</a:t>
            </a:r>
            <a:br>
              <a:rPr lang="ja-JP" altLang="en-US" dirty="0">
                <a:ea typeface="ＭＳ Ｐゴシック" pitchFamily="50" charset="-128"/>
              </a:rPr>
            </a:br>
            <a:r>
              <a:rPr lang="ja-JP" altLang="en-US" dirty="0">
                <a:ea typeface="ＭＳ Ｐゴシック" pitchFamily="50" charset="-128"/>
              </a:rPr>
              <a:t>あなたはどのようにして連絡を取りますか</a:t>
            </a:r>
            <a:r>
              <a:rPr lang="ja-JP" altLang="en-US" dirty="0" smtClean="0">
                <a:ea typeface="ＭＳ Ｐゴシック" pitchFamily="50" charset="-128"/>
              </a:rPr>
              <a:t>？</a:t>
            </a:r>
            <a:endParaRPr lang="en-US" altLang="ja-JP" dirty="0" smtClean="0">
              <a:ea typeface="ＭＳ Ｐゴシック" pitchFamily="50" charset="-128"/>
            </a:endParaRPr>
          </a:p>
          <a:p>
            <a:r>
              <a:rPr lang="ja-JP" altLang="en-US" dirty="0" smtClean="0">
                <a:ea typeface="ＭＳ Ｐゴシック" pitchFamily="50" charset="-128"/>
              </a:rPr>
              <a:t>ひと言ずつ、グループ内で順番に、</a:t>
            </a:r>
            <a:br>
              <a:rPr lang="ja-JP" altLang="en-US" dirty="0" smtClean="0">
                <a:ea typeface="ＭＳ Ｐゴシック" pitchFamily="50" charset="-128"/>
              </a:rPr>
            </a:br>
            <a:r>
              <a:rPr lang="ja-JP" altLang="en-US" dirty="0" smtClean="0">
                <a:ea typeface="ＭＳ Ｐゴシック" pitchFamily="50" charset="-128"/>
              </a:rPr>
              <a:t>　　　　　　　　　　　　簡潔にお話しください</a:t>
            </a:r>
            <a:endParaRPr lang="ja-JP" altLang="en-US" dirty="0">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3603">
                                            <p:txEl>
                                              <p:pRg st="0" end="0"/>
                                            </p:txEl>
                                          </p:spTgt>
                                        </p:tgtEl>
                                        <p:attrNameLst>
                                          <p:attrName>style.visibility</p:attrName>
                                        </p:attrNameLst>
                                      </p:cBhvr>
                                      <p:to>
                                        <p:strVal val="visible"/>
                                      </p:to>
                                    </p:set>
                                    <p:animEffect transition="in" filter="fade">
                                      <p:cBhvr>
                                        <p:cTn id="7" dur="800" decel="100000"/>
                                        <p:tgtEl>
                                          <p:spTgt spid="153603">
                                            <p:txEl>
                                              <p:pRg st="0" end="0"/>
                                            </p:txEl>
                                          </p:spTgt>
                                        </p:tgtEl>
                                      </p:cBhvr>
                                    </p:animEffect>
                                    <p:anim calcmode="lin" valueType="num">
                                      <p:cBhvr>
                                        <p:cTn id="8" dur="800" decel="100000" fill="hold"/>
                                        <p:tgtEl>
                                          <p:spTgt spid="15360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5360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5360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360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360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53603">
                                            <p:txEl>
                                              <p:pRg st="1" end="1"/>
                                            </p:txEl>
                                          </p:spTgt>
                                        </p:tgtEl>
                                        <p:attrNameLst>
                                          <p:attrName>style.visibility</p:attrName>
                                        </p:attrNameLst>
                                      </p:cBhvr>
                                      <p:to>
                                        <p:strVal val="visible"/>
                                      </p:to>
                                    </p:set>
                                    <p:animEffect transition="in" filter="fade">
                                      <p:cBhvr>
                                        <p:cTn id="17" dur="800" decel="100000"/>
                                        <p:tgtEl>
                                          <p:spTgt spid="153603">
                                            <p:txEl>
                                              <p:pRg st="1" end="1"/>
                                            </p:txEl>
                                          </p:spTgt>
                                        </p:tgtEl>
                                      </p:cBhvr>
                                    </p:animEffect>
                                    <p:anim calcmode="lin" valueType="num">
                                      <p:cBhvr>
                                        <p:cTn id="18" dur="800" decel="100000" fill="hold"/>
                                        <p:tgtEl>
                                          <p:spTgt spid="15360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5360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5360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5360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5360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53603">
                                            <p:txEl>
                                              <p:pRg st="2" end="2"/>
                                            </p:txEl>
                                          </p:spTgt>
                                        </p:tgtEl>
                                        <p:attrNameLst>
                                          <p:attrName>style.visibility</p:attrName>
                                        </p:attrNameLst>
                                      </p:cBhvr>
                                      <p:to>
                                        <p:strVal val="visible"/>
                                      </p:to>
                                    </p:set>
                                    <p:animEffect transition="in" filter="fade">
                                      <p:cBhvr>
                                        <p:cTn id="27" dur="800" decel="100000"/>
                                        <p:tgtEl>
                                          <p:spTgt spid="153603">
                                            <p:txEl>
                                              <p:pRg st="2" end="2"/>
                                            </p:txEl>
                                          </p:spTgt>
                                        </p:tgtEl>
                                      </p:cBhvr>
                                    </p:animEffect>
                                    <p:anim calcmode="lin" valueType="num">
                                      <p:cBhvr>
                                        <p:cTn id="28" dur="800" decel="100000" fill="hold"/>
                                        <p:tgtEl>
                                          <p:spTgt spid="153603">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53603">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53603">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53603">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5360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53603">
                                            <p:txEl>
                                              <p:pRg st="3" end="3"/>
                                            </p:txEl>
                                          </p:spTgt>
                                        </p:tgtEl>
                                        <p:attrNameLst>
                                          <p:attrName>style.visibility</p:attrName>
                                        </p:attrNameLst>
                                      </p:cBhvr>
                                      <p:to>
                                        <p:strVal val="visible"/>
                                      </p:to>
                                    </p:set>
                                    <p:animEffect transition="in" filter="fade">
                                      <p:cBhvr>
                                        <p:cTn id="37" dur="800" decel="100000"/>
                                        <p:tgtEl>
                                          <p:spTgt spid="153603">
                                            <p:txEl>
                                              <p:pRg st="3" end="3"/>
                                            </p:txEl>
                                          </p:spTgt>
                                        </p:tgtEl>
                                      </p:cBhvr>
                                    </p:animEffect>
                                    <p:anim calcmode="lin" valueType="num">
                                      <p:cBhvr>
                                        <p:cTn id="38" dur="800" decel="100000" fill="hold"/>
                                        <p:tgtEl>
                                          <p:spTgt spid="153603">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53603">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53603">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3603">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360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53603">
                                            <p:txEl>
                                              <p:pRg st="4" end="4"/>
                                            </p:txEl>
                                          </p:spTgt>
                                        </p:tgtEl>
                                        <p:attrNameLst>
                                          <p:attrName>style.visibility</p:attrName>
                                        </p:attrNameLst>
                                      </p:cBhvr>
                                      <p:to>
                                        <p:strVal val="visible"/>
                                      </p:to>
                                    </p:set>
                                    <p:animEffect transition="in" filter="fade">
                                      <p:cBhvr>
                                        <p:cTn id="47" dur="800" decel="100000"/>
                                        <p:tgtEl>
                                          <p:spTgt spid="153603">
                                            <p:txEl>
                                              <p:pRg st="4" end="4"/>
                                            </p:txEl>
                                          </p:spTgt>
                                        </p:tgtEl>
                                      </p:cBhvr>
                                    </p:animEffect>
                                    <p:anim calcmode="lin" valueType="num">
                                      <p:cBhvr>
                                        <p:cTn id="48" dur="800" decel="100000" fill="hold"/>
                                        <p:tgtEl>
                                          <p:spTgt spid="153603">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53603">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53603">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53603">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53603">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31788"/>
            <a:ext cx="4822304" cy="563562"/>
          </a:xfrm>
        </p:spPr>
        <p:txBody>
          <a:bodyPr/>
          <a:lstStyle/>
          <a:p>
            <a:r>
              <a:rPr lang="ja-JP" altLang="en-US" sz="2800" dirty="0" smtClean="0">
                <a:solidFill>
                  <a:srgbClr val="FF0000"/>
                </a:solidFill>
                <a:ea typeface="ＭＳ Ｐゴシック" pitchFamily="50" charset="-128"/>
              </a:rPr>
              <a:t>災　害　想　定　カ　ー　ド　１３　</a:t>
            </a:r>
            <a:endParaRPr kumimoji="1" lang="ja-JP" altLang="en-US" sz="2800" dirty="0"/>
          </a:p>
        </p:txBody>
      </p:sp>
      <p:sp>
        <p:nvSpPr>
          <p:cNvPr id="3" name="コンテンツ プレースホルダ 2"/>
          <p:cNvSpPr>
            <a:spLocks noGrp="1"/>
          </p:cNvSpPr>
          <p:nvPr>
            <p:ph idx="1"/>
          </p:nvPr>
        </p:nvSpPr>
        <p:spPr>
          <a:xfrm>
            <a:off x="457200" y="1052513"/>
            <a:ext cx="8229600" cy="4176687"/>
          </a:xfrm>
        </p:spPr>
        <p:txBody>
          <a:bodyPr/>
          <a:lstStyle/>
          <a:p>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午後３：３０</a:t>
            </a:r>
            <a:endParaRPr lang="en-US" altLang="ja-JP" dirty="0">
              <a:solidFill>
                <a:srgbClr val="FF0000"/>
              </a:solidFill>
              <a:ea typeface="ＭＳ Ｐゴシック" pitchFamily="50" charset="-128"/>
            </a:endParaRPr>
          </a:p>
          <a:p>
            <a:r>
              <a:rPr kumimoji="1" lang="ja-JP" altLang="en-US" dirty="0" smtClean="0"/>
              <a:t>大きな地震だったので</a:t>
            </a:r>
            <a:br>
              <a:rPr kumimoji="1" lang="ja-JP" altLang="en-US" dirty="0" smtClean="0"/>
            </a:br>
            <a:r>
              <a:rPr kumimoji="1" lang="ja-JP" altLang="en-US" dirty="0" smtClean="0"/>
              <a:t>排水管が使用できるかどうかが心配！</a:t>
            </a:r>
            <a:endParaRPr kumimoji="1" lang="en-US" altLang="ja-JP" dirty="0" smtClean="0"/>
          </a:p>
          <a:p>
            <a:r>
              <a:rPr kumimoji="1" lang="ja-JP" altLang="en-US" dirty="0" smtClean="0"/>
              <a:t>トイレに行きたくなった！</a:t>
            </a:r>
          </a:p>
          <a:p>
            <a:r>
              <a:rPr kumimoji="1" lang="ja-JP" altLang="en-US" dirty="0" smtClean="0"/>
              <a:t>さて、あなたはどうしますか？</a:t>
            </a:r>
            <a:endParaRPr kumimoji="1" lang="en-US" altLang="ja-JP" dirty="0" smtClean="0"/>
          </a:p>
          <a:p>
            <a:pPr>
              <a:buNone/>
            </a:pPr>
            <a:r>
              <a:rPr kumimoji="1" lang="ja-JP" altLang="en-US" dirty="0" smtClean="0"/>
              <a:t>　   　　　</a:t>
            </a:r>
            <a:r>
              <a:rPr kumimoji="1" lang="ja-JP" altLang="en-US" dirty="0" smtClean="0">
                <a:solidFill>
                  <a:srgbClr val="0000FF"/>
                </a:solidFill>
              </a:rPr>
              <a:t>気</a:t>
            </a:r>
            <a:r>
              <a:rPr kumimoji="1" lang="ja-JP" altLang="en-US" dirty="0">
                <a:solidFill>
                  <a:srgbClr val="0000FF"/>
                </a:solidFill>
              </a:rPr>
              <a:t>にせずトイレを使用</a:t>
            </a:r>
            <a:r>
              <a:rPr kumimoji="1" lang="ja-JP" altLang="en-US" dirty="0" smtClean="0">
                <a:solidFill>
                  <a:srgbClr val="0000FF"/>
                </a:solidFill>
              </a:rPr>
              <a:t>する  　Ａ</a:t>
            </a:r>
            <a:endParaRPr kumimoji="1" lang="ja-JP" altLang="en-US" dirty="0">
              <a:solidFill>
                <a:srgbClr val="0000FF"/>
              </a:solidFill>
            </a:endParaRPr>
          </a:p>
          <a:p>
            <a:pPr>
              <a:buNone/>
            </a:pPr>
            <a:r>
              <a:rPr kumimoji="1" lang="ja-JP" altLang="en-US" dirty="0"/>
              <a:t>　　</a:t>
            </a:r>
            <a:r>
              <a:rPr kumimoji="1" lang="ja-JP" altLang="en-US" dirty="0" smtClean="0"/>
              <a:t>　　　</a:t>
            </a:r>
            <a:r>
              <a:rPr kumimoji="1" lang="ja-JP" altLang="en-US" dirty="0" smtClean="0">
                <a:solidFill>
                  <a:srgbClr val="FF0000"/>
                </a:solidFill>
              </a:rPr>
              <a:t>連絡</a:t>
            </a:r>
            <a:r>
              <a:rPr kumimoji="1" lang="ja-JP" altLang="en-US" dirty="0">
                <a:solidFill>
                  <a:srgbClr val="FF0000"/>
                </a:solidFill>
              </a:rPr>
              <a:t>がある</a:t>
            </a:r>
            <a:r>
              <a:rPr kumimoji="1" lang="ja-JP" altLang="en-US" dirty="0" smtClean="0">
                <a:solidFill>
                  <a:srgbClr val="FF0000"/>
                </a:solidFill>
              </a:rPr>
              <a:t>まで使用しない　  Ｂ</a:t>
            </a:r>
            <a:endParaRPr kumimoji="1" lang="en-US" altLang="ja-JP" dirty="0" smtClean="0">
              <a:solidFill>
                <a:srgbClr val="FF0000"/>
              </a:solidFill>
            </a:endParaRPr>
          </a:p>
          <a:p>
            <a:pPr>
              <a:lnSpc>
                <a:spcPct val="90000"/>
              </a:lnSpc>
            </a:pPr>
            <a:r>
              <a:rPr lang="ja-JP" altLang="en-US" dirty="0">
                <a:ea typeface="ＭＳ Ｐゴシック" pitchFamily="50" charset="-128"/>
              </a:rPr>
              <a:t>ではカードを手に持ってください。</a:t>
            </a:r>
          </a:p>
          <a:p>
            <a:pPr>
              <a:lnSpc>
                <a:spcPct val="90000"/>
              </a:lnSpc>
            </a:pPr>
            <a:r>
              <a:rPr lang="ja-JP" altLang="en-US" dirty="0">
                <a:ea typeface="ＭＳ Ｐゴシック" pitchFamily="50" charset="-128"/>
              </a:rPr>
              <a:t>Ａ・Ｂどちらでしょうか。</a:t>
            </a:r>
          </a:p>
          <a:p>
            <a:pPr>
              <a:lnSpc>
                <a:spcPct val="90000"/>
              </a:lnSpc>
            </a:pPr>
            <a:r>
              <a:rPr lang="ja-JP" altLang="en-US" dirty="0">
                <a:ea typeface="ＭＳ Ｐゴシック" pitchFamily="50" charset="-128"/>
              </a:rPr>
              <a:t>どうぞ！</a:t>
            </a:r>
            <a:endParaRPr kumimoji="1" lang="ja-JP" altLang="en-US" dirty="0">
              <a:solidFill>
                <a:srgbClr val="FF0000"/>
              </a:solidFill>
            </a:endParaRPr>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8"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35"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4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158722" name="Rectangle 2"/>
          <p:cNvSpPr>
            <a:spLocks noGrp="1" noChangeArrowheads="1"/>
          </p:cNvSpPr>
          <p:nvPr>
            <p:ph type="title"/>
          </p:nvPr>
        </p:nvSpPr>
        <p:spPr>
          <a:xfrm>
            <a:off x="685800" y="260350"/>
            <a:ext cx="4822825" cy="504825"/>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１４</a:t>
            </a:r>
            <a:endParaRPr lang="ja-JP" altLang="en-US" sz="2800" dirty="0">
              <a:ea typeface="ＭＳ Ｐゴシック" pitchFamily="50" charset="-128"/>
            </a:endParaRPr>
          </a:p>
        </p:txBody>
      </p:sp>
      <p:sp>
        <p:nvSpPr>
          <p:cNvPr id="158723" name="Rectangle 3"/>
          <p:cNvSpPr>
            <a:spLocks noGrp="1" noChangeArrowheads="1"/>
          </p:cNvSpPr>
          <p:nvPr>
            <p:ph type="body" idx="1"/>
          </p:nvPr>
        </p:nvSpPr>
        <p:spPr>
          <a:xfrm>
            <a:off x="468313" y="1052736"/>
            <a:ext cx="7985125" cy="5112568"/>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午後５：３０</a:t>
            </a:r>
            <a:endParaRPr lang="en-US" altLang="ja-JP" dirty="0">
              <a:solidFill>
                <a:srgbClr val="FF0000"/>
              </a:solidFill>
              <a:ea typeface="ＭＳ Ｐゴシック" pitchFamily="50" charset="-128"/>
            </a:endParaRPr>
          </a:p>
          <a:p>
            <a:pPr>
              <a:lnSpc>
                <a:spcPts val="3000"/>
              </a:lnSpc>
            </a:pPr>
            <a:r>
              <a:rPr lang="ja-JP" altLang="en-US" dirty="0" smtClean="0">
                <a:ea typeface="ＭＳ Ｐゴシック" pitchFamily="50" charset="-128"/>
              </a:rPr>
              <a:t>飲料水がありません</a:t>
            </a:r>
            <a:endParaRPr lang="ja-JP" altLang="en-US" dirty="0">
              <a:ea typeface="ＭＳ Ｐゴシック" pitchFamily="50" charset="-128"/>
            </a:endParaRPr>
          </a:p>
          <a:p>
            <a:pPr>
              <a:lnSpc>
                <a:spcPts val="3000"/>
              </a:lnSpc>
            </a:pPr>
            <a:r>
              <a:rPr lang="ja-JP" altLang="en-US" dirty="0">
                <a:ea typeface="ＭＳ Ｐゴシック" pitchFamily="50" charset="-128"/>
              </a:rPr>
              <a:t>トイレの水を流すことすらできません</a:t>
            </a:r>
          </a:p>
          <a:p>
            <a:pPr>
              <a:lnSpc>
                <a:spcPts val="3000"/>
              </a:lnSpc>
            </a:pPr>
            <a:r>
              <a:rPr lang="ja-JP" altLang="en-US" dirty="0">
                <a:ea typeface="ＭＳ Ｐゴシック" pitchFamily="50" charset="-128"/>
              </a:rPr>
              <a:t>防災井戸には近隣の人も入ってきて長蛇の列ができています</a:t>
            </a:r>
          </a:p>
          <a:p>
            <a:pPr>
              <a:lnSpc>
                <a:spcPts val="3000"/>
              </a:lnSpc>
            </a:pPr>
            <a:r>
              <a:rPr lang="ja-JP" altLang="en-US" dirty="0" smtClean="0">
                <a:ea typeface="ＭＳ Ｐゴシック" pitchFamily="50" charset="-128"/>
              </a:rPr>
              <a:t>それ</a:t>
            </a:r>
            <a:r>
              <a:rPr lang="ja-JP" altLang="en-US" dirty="0">
                <a:ea typeface="ＭＳ Ｐゴシック" pitchFamily="50" charset="-128"/>
              </a:rPr>
              <a:t>を見たあなた</a:t>
            </a:r>
            <a:r>
              <a:rPr lang="ja-JP" altLang="en-US" dirty="0" smtClean="0">
                <a:ea typeface="ＭＳ Ｐゴシック" pitchFamily="50" charset="-128"/>
              </a:rPr>
              <a:t>は外部の人へ水の配給を</a:t>
            </a:r>
          </a:p>
          <a:p>
            <a:pPr>
              <a:lnSpc>
                <a:spcPts val="3000"/>
              </a:lnSpc>
            </a:pPr>
            <a:r>
              <a:rPr lang="ja-JP" altLang="en-US" dirty="0" smtClean="0">
                <a:solidFill>
                  <a:srgbClr val="0000FF"/>
                </a:solidFill>
                <a:ea typeface="ＭＳ Ｐゴシック" pitchFamily="50" charset="-128"/>
              </a:rPr>
              <a:t>　　　　　　　　　　　　　　　やめるよう進言する</a:t>
            </a:r>
            <a:r>
              <a:rPr lang="ja-JP" altLang="en-US" dirty="0">
                <a:ea typeface="ＭＳ Ｐゴシック" pitchFamily="50" charset="-128"/>
              </a:rPr>
              <a:t>　　</a:t>
            </a:r>
            <a:r>
              <a:rPr lang="ja-JP" altLang="en-US" dirty="0" smtClean="0">
                <a:solidFill>
                  <a:srgbClr val="0000FF"/>
                </a:solidFill>
                <a:ea typeface="ＭＳ Ｐゴシック" pitchFamily="50" charset="-128"/>
              </a:rPr>
              <a:t>Ｙ</a:t>
            </a:r>
            <a:endParaRPr lang="ja-JP" altLang="en-US" dirty="0">
              <a:ea typeface="ＭＳ Ｐゴシック" pitchFamily="50" charset="-128"/>
            </a:endParaRPr>
          </a:p>
          <a:p>
            <a:pPr>
              <a:lnSpc>
                <a:spcPts val="3000"/>
              </a:lnSpc>
            </a:pPr>
            <a:r>
              <a:rPr lang="ja-JP" altLang="en-US" dirty="0" smtClean="0">
                <a:solidFill>
                  <a:srgbClr val="FF0000"/>
                </a:solidFill>
                <a:ea typeface="ＭＳ Ｐゴシック" pitchFamily="50" charset="-128"/>
              </a:rPr>
              <a:t>　　　　　　　　　　　　黙って並んで配給を待つ</a:t>
            </a:r>
            <a:r>
              <a:rPr lang="ja-JP" altLang="en-US" dirty="0">
                <a:ea typeface="ＭＳ Ｐゴシック" pitchFamily="50" charset="-128"/>
              </a:rPr>
              <a:t>　　</a:t>
            </a:r>
            <a:r>
              <a:rPr lang="ja-JP" altLang="en-US" dirty="0">
                <a:solidFill>
                  <a:srgbClr val="FF0000"/>
                </a:solidFill>
                <a:ea typeface="ＭＳ Ｐゴシック" pitchFamily="50" charset="-128"/>
              </a:rPr>
              <a:t>Ｎ</a:t>
            </a:r>
          </a:p>
          <a:p>
            <a:pPr>
              <a:lnSpc>
                <a:spcPts val="3000"/>
              </a:lnSpc>
            </a:pPr>
            <a:r>
              <a:rPr lang="ja-JP" altLang="en-US" dirty="0">
                <a:ea typeface="ＭＳ Ｐゴシック" pitchFamily="50" charset="-128"/>
              </a:rPr>
              <a:t>ではカードを手に持ってください。</a:t>
            </a:r>
          </a:p>
          <a:p>
            <a:pPr>
              <a:lnSpc>
                <a:spcPts val="3000"/>
              </a:lnSpc>
            </a:pPr>
            <a:r>
              <a:rPr lang="ja-JP" altLang="en-US" dirty="0">
                <a:ea typeface="ＭＳ Ｐゴシック" pitchFamily="50" charset="-128"/>
              </a:rPr>
              <a:t>Ａ・Ｂどちらでしょうか。</a:t>
            </a:r>
          </a:p>
          <a:p>
            <a:pPr>
              <a:lnSpc>
                <a:spcPts val="3000"/>
              </a:lnSpc>
            </a:pPr>
            <a:r>
              <a:rPr lang="ja-JP" altLang="en-US" dirty="0">
                <a:ea typeface="ＭＳ Ｐゴシック" pitchFamily="50" charset="-128"/>
              </a:rPr>
              <a:t>どうぞ！</a:t>
            </a:r>
            <a:endParaRPr lang="ja-JP" altLang="en-US" dirty="0">
              <a:solidFill>
                <a:srgbClr val="FF0000"/>
              </a:solidFill>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animEffect transition="in" filter="fade">
                                      <p:cBhvr>
                                        <p:cTn id="7" dur="800" decel="100000"/>
                                        <p:tgtEl>
                                          <p:spTgt spid="158723">
                                            <p:txEl>
                                              <p:pRg st="0" end="0"/>
                                            </p:txEl>
                                          </p:spTgt>
                                        </p:tgtEl>
                                      </p:cBhvr>
                                    </p:animEffect>
                                    <p:anim calcmode="lin" valueType="num">
                                      <p:cBhvr>
                                        <p:cTn id="8" dur="800" decel="100000" fill="hold"/>
                                        <p:tgtEl>
                                          <p:spTgt spid="15872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5872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5872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872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872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58723">
                                            <p:txEl>
                                              <p:pRg st="1" end="1"/>
                                            </p:txEl>
                                          </p:spTgt>
                                        </p:tgtEl>
                                        <p:attrNameLst>
                                          <p:attrName>style.visibility</p:attrName>
                                        </p:attrNameLst>
                                      </p:cBhvr>
                                      <p:to>
                                        <p:strVal val="visible"/>
                                      </p:to>
                                    </p:set>
                                    <p:animEffect transition="in" filter="fade">
                                      <p:cBhvr>
                                        <p:cTn id="17" dur="800" decel="100000"/>
                                        <p:tgtEl>
                                          <p:spTgt spid="158723">
                                            <p:txEl>
                                              <p:pRg st="1" end="1"/>
                                            </p:txEl>
                                          </p:spTgt>
                                        </p:tgtEl>
                                      </p:cBhvr>
                                    </p:animEffect>
                                    <p:anim calcmode="lin" valueType="num">
                                      <p:cBhvr>
                                        <p:cTn id="18" dur="800" decel="100000" fill="hold"/>
                                        <p:tgtEl>
                                          <p:spTgt spid="15872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5872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5872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5872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5872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58723">
                                            <p:txEl>
                                              <p:pRg st="2" end="2"/>
                                            </p:txEl>
                                          </p:spTgt>
                                        </p:tgtEl>
                                        <p:attrNameLst>
                                          <p:attrName>style.visibility</p:attrName>
                                        </p:attrNameLst>
                                      </p:cBhvr>
                                      <p:to>
                                        <p:strVal val="visible"/>
                                      </p:to>
                                    </p:set>
                                    <p:animEffect transition="in" filter="fade">
                                      <p:cBhvr>
                                        <p:cTn id="27" dur="800" decel="100000"/>
                                        <p:tgtEl>
                                          <p:spTgt spid="158723">
                                            <p:txEl>
                                              <p:pRg st="2" end="2"/>
                                            </p:txEl>
                                          </p:spTgt>
                                        </p:tgtEl>
                                      </p:cBhvr>
                                    </p:animEffect>
                                    <p:anim calcmode="lin" valueType="num">
                                      <p:cBhvr>
                                        <p:cTn id="28" dur="800" decel="100000" fill="hold"/>
                                        <p:tgtEl>
                                          <p:spTgt spid="158723">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58723">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58723">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58723">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5872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58723">
                                            <p:txEl>
                                              <p:pRg st="3" end="3"/>
                                            </p:txEl>
                                          </p:spTgt>
                                        </p:tgtEl>
                                        <p:attrNameLst>
                                          <p:attrName>style.visibility</p:attrName>
                                        </p:attrNameLst>
                                      </p:cBhvr>
                                      <p:to>
                                        <p:strVal val="visible"/>
                                      </p:to>
                                    </p:set>
                                    <p:animEffect transition="in" filter="fade">
                                      <p:cBhvr>
                                        <p:cTn id="37" dur="800" decel="100000"/>
                                        <p:tgtEl>
                                          <p:spTgt spid="158723">
                                            <p:txEl>
                                              <p:pRg st="3" end="3"/>
                                            </p:txEl>
                                          </p:spTgt>
                                        </p:tgtEl>
                                      </p:cBhvr>
                                    </p:animEffect>
                                    <p:anim calcmode="lin" valueType="num">
                                      <p:cBhvr>
                                        <p:cTn id="38" dur="800" decel="100000" fill="hold"/>
                                        <p:tgtEl>
                                          <p:spTgt spid="158723">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58723">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58723">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8723">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872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58723">
                                            <p:txEl>
                                              <p:pRg st="4" end="4"/>
                                            </p:txEl>
                                          </p:spTgt>
                                        </p:tgtEl>
                                        <p:attrNameLst>
                                          <p:attrName>style.visibility</p:attrName>
                                        </p:attrNameLst>
                                      </p:cBhvr>
                                      <p:to>
                                        <p:strVal val="visible"/>
                                      </p:to>
                                    </p:set>
                                    <p:animEffect transition="in" filter="fade">
                                      <p:cBhvr>
                                        <p:cTn id="47" dur="800" decel="100000"/>
                                        <p:tgtEl>
                                          <p:spTgt spid="158723">
                                            <p:txEl>
                                              <p:pRg st="4" end="4"/>
                                            </p:txEl>
                                          </p:spTgt>
                                        </p:tgtEl>
                                      </p:cBhvr>
                                    </p:animEffect>
                                    <p:anim calcmode="lin" valueType="num">
                                      <p:cBhvr>
                                        <p:cTn id="48" dur="800" decel="100000" fill="hold"/>
                                        <p:tgtEl>
                                          <p:spTgt spid="158723">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58723">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58723">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58723">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5872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58723">
                                            <p:txEl>
                                              <p:pRg st="5" end="5"/>
                                            </p:txEl>
                                          </p:spTgt>
                                        </p:tgtEl>
                                        <p:attrNameLst>
                                          <p:attrName>style.visibility</p:attrName>
                                        </p:attrNameLst>
                                      </p:cBhvr>
                                      <p:to>
                                        <p:strVal val="visible"/>
                                      </p:to>
                                    </p:set>
                                    <p:animEffect transition="in" filter="fade">
                                      <p:cBhvr>
                                        <p:cTn id="57" dur="800" decel="100000"/>
                                        <p:tgtEl>
                                          <p:spTgt spid="158723">
                                            <p:txEl>
                                              <p:pRg st="5" end="5"/>
                                            </p:txEl>
                                          </p:spTgt>
                                        </p:tgtEl>
                                      </p:cBhvr>
                                    </p:animEffect>
                                    <p:anim calcmode="lin" valueType="num">
                                      <p:cBhvr>
                                        <p:cTn id="58" dur="800" decel="100000" fill="hold"/>
                                        <p:tgtEl>
                                          <p:spTgt spid="158723">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58723">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58723">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58723">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58723">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58723">
                                            <p:txEl>
                                              <p:pRg st="6" end="6"/>
                                            </p:txEl>
                                          </p:spTgt>
                                        </p:tgtEl>
                                        <p:attrNameLst>
                                          <p:attrName>style.visibility</p:attrName>
                                        </p:attrNameLst>
                                      </p:cBhvr>
                                      <p:to>
                                        <p:strVal val="visible"/>
                                      </p:to>
                                    </p:set>
                                    <p:animEffect transition="in" filter="fade">
                                      <p:cBhvr>
                                        <p:cTn id="67" dur="800" decel="100000"/>
                                        <p:tgtEl>
                                          <p:spTgt spid="158723">
                                            <p:txEl>
                                              <p:pRg st="6" end="6"/>
                                            </p:txEl>
                                          </p:spTgt>
                                        </p:tgtEl>
                                      </p:cBhvr>
                                    </p:animEffect>
                                    <p:anim calcmode="lin" valueType="num">
                                      <p:cBhvr>
                                        <p:cTn id="68" dur="800" decel="100000" fill="hold"/>
                                        <p:tgtEl>
                                          <p:spTgt spid="158723">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58723">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58723">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58723">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5872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156674" name="Rectangle 2"/>
          <p:cNvSpPr>
            <a:spLocks noGrp="1" noChangeArrowheads="1"/>
          </p:cNvSpPr>
          <p:nvPr>
            <p:ph type="title"/>
          </p:nvPr>
        </p:nvSpPr>
        <p:spPr>
          <a:xfrm>
            <a:off x="685800" y="331788"/>
            <a:ext cx="4966320" cy="360908"/>
          </a:xfrm>
        </p:spPr>
        <p:txBody>
          <a:bodyPr/>
          <a:lstStyle/>
          <a:p>
            <a:r>
              <a:rPr lang="ja-JP" altLang="en-US" sz="2800" dirty="0">
                <a:solidFill>
                  <a:srgbClr val="FF0000"/>
                </a:solidFill>
                <a:ea typeface="ＭＳ Ｐゴシック" pitchFamily="50" charset="-128"/>
              </a:rPr>
              <a:t>災　害　想　定　カ　ー　ド　</a:t>
            </a:r>
            <a:r>
              <a:rPr lang="ja-JP" altLang="en-US" sz="2800" dirty="0" smtClean="0">
                <a:solidFill>
                  <a:srgbClr val="FF0000"/>
                </a:solidFill>
                <a:ea typeface="ＭＳ Ｐゴシック" pitchFamily="50" charset="-128"/>
              </a:rPr>
              <a:t>１５</a:t>
            </a:r>
            <a:endParaRPr lang="ja-JP" altLang="en-US" sz="2800" dirty="0">
              <a:ea typeface="ＭＳ Ｐゴシック" pitchFamily="50" charset="-128"/>
            </a:endParaRPr>
          </a:p>
        </p:txBody>
      </p:sp>
      <p:sp>
        <p:nvSpPr>
          <p:cNvPr id="156675" name="Rectangle 3"/>
          <p:cNvSpPr>
            <a:spLocks noGrp="1" noChangeArrowheads="1"/>
          </p:cNvSpPr>
          <p:nvPr>
            <p:ph type="body" idx="1"/>
          </p:nvPr>
        </p:nvSpPr>
        <p:spPr>
          <a:xfrm>
            <a:off x="540000" y="1080000"/>
            <a:ext cx="7993062" cy="4649788"/>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午後６：００</a:t>
            </a:r>
            <a:endParaRPr lang="en-US" altLang="ja-JP" dirty="0">
              <a:solidFill>
                <a:srgbClr val="FF0000"/>
              </a:solidFill>
              <a:ea typeface="ＭＳ Ｐゴシック" pitchFamily="50" charset="-128"/>
            </a:endParaRPr>
          </a:p>
          <a:p>
            <a:pPr>
              <a:lnSpc>
                <a:spcPts val="3000"/>
              </a:lnSpc>
            </a:pPr>
            <a:r>
              <a:rPr lang="ja-JP" altLang="en-US" dirty="0" smtClean="0">
                <a:ea typeface="ＭＳ Ｐゴシック" pitchFamily="50" charset="-128"/>
              </a:rPr>
              <a:t>地震</a:t>
            </a:r>
            <a:r>
              <a:rPr lang="ja-JP" altLang="en-US" dirty="0">
                <a:ea typeface="ＭＳ Ｐゴシック" pitchFamily="50" charset="-128"/>
              </a:rPr>
              <a:t>発生後から、食事</a:t>
            </a:r>
            <a:r>
              <a:rPr lang="ja-JP" altLang="en-US" dirty="0" smtClean="0">
                <a:ea typeface="ＭＳ Ｐゴシック" pitchFamily="50" charset="-128"/>
              </a:rPr>
              <a:t>をとって</a:t>
            </a:r>
            <a:r>
              <a:rPr lang="ja-JP" altLang="en-US" dirty="0">
                <a:ea typeface="ＭＳ Ｐゴシック" pitchFamily="50" charset="-128"/>
              </a:rPr>
              <a:t>いません</a:t>
            </a:r>
          </a:p>
          <a:p>
            <a:pPr>
              <a:lnSpc>
                <a:spcPts val="3000"/>
              </a:lnSpc>
            </a:pPr>
            <a:r>
              <a:rPr lang="ja-JP" altLang="en-US" dirty="0">
                <a:ea typeface="ＭＳ Ｐゴシック" pitchFamily="50" charset="-128"/>
              </a:rPr>
              <a:t>隣近所の人たちも空腹を</a:t>
            </a:r>
            <a:r>
              <a:rPr lang="ja-JP" altLang="en-US" dirty="0" smtClean="0">
                <a:ea typeface="ＭＳ Ｐゴシック" pitchFamily="50" charset="-128"/>
              </a:rPr>
              <a:t>訴えています</a:t>
            </a:r>
          </a:p>
          <a:p>
            <a:pPr>
              <a:lnSpc>
                <a:spcPts val="3000"/>
              </a:lnSpc>
            </a:pPr>
            <a:r>
              <a:rPr lang="ja-JP" altLang="en-US" dirty="0" smtClean="0">
                <a:ea typeface="ＭＳ Ｐゴシック" pitchFamily="50" charset="-128"/>
              </a:rPr>
              <a:t>あなた</a:t>
            </a:r>
            <a:r>
              <a:rPr lang="ja-JP" altLang="en-US" dirty="0">
                <a:ea typeface="ＭＳ Ｐゴシック" pitchFamily="50" charset="-128"/>
              </a:rPr>
              <a:t>の家で</a:t>
            </a:r>
            <a:r>
              <a:rPr lang="ja-JP" altLang="en-US" dirty="0" smtClean="0">
                <a:ea typeface="ＭＳ Ｐゴシック" pitchFamily="50" charset="-128"/>
              </a:rPr>
              <a:t>は普段から食料</a:t>
            </a:r>
            <a:r>
              <a:rPr lang="ja-JP" altLang="en-US" dirty="0">
                <a:ea typeface="ＭＳ Ｐゴシック" pitchFamily="50" charset="-128"/>
              </a:rPr>
              <a:t>や飲料水を備えて</a:t>
            </a:r>
            <a:r>
              <a:rPr lang="ja-JP" altLang="en-US" dirty="0" smtClean="0">
                <a:ea typeface="ＭＳ Ｐゴシック" pitchFamily="50" charset="-128"/>
              </a:rPr>
              <a:t>います</a:t>
            </a:r>
            <a:endParaRPr lang="ja-JP" altLang="en-US" dirty="0">
              <a:ea typeface="ＭＳ Ｐゴシック" pitchFamily="50" charset="-128"/>
            </a:endParaRPr>
          </a:p>
          <a:p>
            <a:pPr>
              <a:lnSpc>
                <a:spcPts val="3000"/>
              </a:lnSpc>
            </a:pPr>
            <a:r>
              <a:rPr lang="ja-JP" altLang="en-US" dirty="0">
                <a:ea typeface="ＭＳ Ｐゴシック" pitchFamily="50" charset="-128"/>
              </a:rPr>
              <a:t>しかし、近所の家は全く備えがないようです</a:t>
            </a:r>
          </a:p>
          <a:p>
            <a:pPr>
              <a:lnSpc>
                <a:spcPts val="3000"/>
              </a:lnSpc>
            </a:pPr>
            <a:r>
              <a:rPr lang="ja-JP" altLang="en-US" dirty="0">
                <a:ea typeface="ＭＳ Ｐゴシック" pitchFamily="50" charset="-128"/>
              </a:rPr>
              <a:t>さて、あなたは備えていた物を</a:t>
            </a:r>
            <a:br>
              <a:rPr lang="ja-JP" altLang="en-US" dirty="0">
                <a:ea typeface="ＭＳ Ｐゴシック" pitchFamily="50" charset="-128"/>
              </a:rPr>
            </a:br>
            <a:r>
              <a:rPr lang="ja-JP" altLang="en-US" dirty="0">
                <a:ea typeface="ＭＳ Ｐゴシック" pitchFamily="50" charset="-128"/>
              </a:rPr>
              <a:t>　　　　　　　　　　　</a:t>
            </a:r>
            <a:r>
              <a:rPr lang="ja-JP" altLang="en-US" dirty="0">
                <a:solidFill>
                  <a:srgbClr val="0000FF"/>
                </a:solidFill>
                <a:ea typeface="ＭＳ Ｐゴシック" pitchFamily="50" charset="-128"/>
              </a:rPr>
              <a:t>わけます</a:t>
            </a:r>
            <a:r>
              <a:rPr lang="ja-JP" altLang="en-US" dirty="0">
                <a:ea typeface="ＭＳ Ｐゴシック" pitchFamily="50" charset="-128"/>
              </a:rPr>
              <a:t>　　　　</a:t>
            </a:r>
            <a:r>
              <a:rPr lang="ja-JP" altLang="en-US" dirty="0">
                <a:solidFill>
                  <a:srgbClr val="0000FF"/>
                </a:solidFill>
                <a:ea typeface="ＭＳ Ｐゴシック" pitchFamily="50" charset="-128"/>
              </a:rPr>
              <a:t>Ｙ</a:t>
            </a:r>
            <a:r>
              <a:rPr lang="ja-JP" altLang="en-US" dirty="0">
                <a:ea typeface="ＭＳ Ｐゴシック" pitchFamily="50" charset="-128"/>
              </a:rPr>
              <a:t/>
            </a:r>
            <a:br>
              <a:rPr lang="ja-JP" altLang="en-US" dirty="0">
                <a:ea typeface="ＭＳ Ｐゴシック" pitchFamily="50" charset="-128"/>
              </a:rPr>
            </a:br>
            <a:r>
              <a:rPr lang="ja-JP" altLang="en-US" dirty="0">
                <a:ea typeface="ＭＳ Ｐゴシック" pitchFamily="50" charset="-128"/>
              </a:rPr>
              <a:t>　　　　　　　　　　　</a:t>
            </a:r>
            <a:r>
              <a:rPr lang="ja-JP" altLang="en-US" dirty="0">
                <a:solidFill>
                  <a:srgbClr val="FF0000"/>
                </a:solidFill>
                <a:ea typeface="ＭＳ Ｐゴシック" pitchFamily="50" charset="-128"/>
              </a:rPr>
              <a:t>わけない</a:t>
            </a:r>
            <a:r>
              <a:rPr lang="ja-JP" altLang="en-US" dirty="0">
                <a:ea typeface="ＭＳ Ｐゴシック" pitchFamily="50" charset="-128"/>
              </a:rPr>
              <a:t>　　　</a:t>
            </a:r>
            <a:r>
              <a:rPr lang="ja-JP" altLang="en-US" dirty="0">
                <a:solidFill>
                  <a:srgbClr val="FF0000"/>
                </a:solidFill>
                <a:ea typeface="ＭＳ Ｐゴシック" pitchFamily="50" charset="-128"/>
              </a:rPr>
              <a:t>　Ｎ</a:t>
            </a:r>
            <a:r>
              <a:rPr lang="ja-JP" altLang="en-US" dirty="0">
                <a:ea typeface="ＭＳ Ｐゴシック" pitchFamily="50" charset="-128"/>
              </a:rPr>
              <a:t>　　</a:t>
            </a:r>
          </a:p>
          <a:p>
            <a:pPr>
              <a:lnSpc>
                <a:spcPts val="3000"/>
              </a:lnSpc>
            </a:pPr>
            <a:r>
              <a:rPr lang="ja-JP" altLang="en-US" dirty="0">
                <a:ea typeface="ＭＳ Ｐゴシック" pitchFamily="50" charset="-128"/>
              </a:rPr>
              <a:t>ではカードを手に持ってください。</a:t>
            </a:r>
          </a:p>
          <a:p>
            <a:pPr>
              <a:lnSpc>
                <a:spcPts val="3000"/>
              </a:lnSpc>
            </a:pPr>
            <a:r>
              <a:rPr lang="ja-JP" altLang="en-US" dirty="0">
                <a:ea typeface="ＭＳ Ｐゴシック" pitchFamily="50" charset="-128"/>
              </a:rPr>
              <a:t>Ａ・Ｂどちらでしょうか。</a:t>
            </a:r>
          </a:p>
          <a:p>
            <a:pPr>
              <a:lnSpc>
                <a:spcPts val="3000"/>
              </a:lnSpc>
            </a:pPr>
            <a:r>
              <a:rPr lang="ja-JP" altLang="en-US" dirty="0">
                <a:ea typeface="ＭＳ Ｐゴシック" pitchFamily="50" charset="-128"/>
              </a:rPr>
              <a:t>どうぞ！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800" decel="100000"/>
                                        <p:tgtEl>
                                          <p:spTgt spid="156675">
                                            <p:txEl>
                                              <p:pRg st="0" end="0"/>
                                            </p:txEl>
                                          </p:spTgt>
                                        </p:tgtEl>
                                      </p:cBhvr>
                                    </p:animEffect>
                                    <p:anim calcmode="lin" valueType="num">
                                      <p:cBhvr>
                                        <p:cTn id="8" dur="800" decel="100000" fill="hold"/>
                                        <p:tgtEl>
                                          <p:spTgt spid="15667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5667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5667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667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667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56675">
                                            <p:txEl>
                                              <p:pRg st="1" end="1"/>
                                            </p:txEl>
                                          </p:spTgt>
                                        </p:tgtEl>
                                        <p:attrNameLst>
                                          <p:attrName>style.visibility</p:attrName>
                                        </p:attrNameLst>
                                      </p:cBhvr>
                                      <p:to>
                                        <p:strVal val="visible"/>
                                      </p:to>
                                    </p:set>
                                    <p:animEffect transition="in" filter="fade">
                                      <p:cBhvr>
                                        <p:cTn id="17" dur="800" decel="100000"/>
                                        <p:tgtEl>
                                          <p:spTgt spid="156675">
                                            <p:txEl>
                                              <p:pRg st="1" end="1"/>
                                            </p:txEl>
                                          </p:spTgt>
                                        </p:tgtEl>
                                      </p:cBhvr>
                                    </p:animEffect>
                                    <p:anim calcmode="lin" valueType="num">
                                      <p:cBhvr>
                                        <p:cTn id="18" dur="800" decel="100000" fill="hold"/>
                                        <p:tgtEl>
                                          <p:spTgt spid="15667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5667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5667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5667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5667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56675">
                                            <p:txEl>
                                              <p:pRg st="2" end="2"/>
                                            </p:txEl>
                                          </p:spTgt>
                                        </p:tgtEl>
                                        <p:attrNameLst>
                                          <p:attrName>style.visibility</p:attrName>
                                        </p:attrNameLst>
                                      </p:cBhvr>
                                      <p:to>
                                        <p:strVal val="visible"/>
                                      </p:to>
                                    </p:set>
                                    <p:animEffect transition="in" filter="fade">
                                      <p:cBhvr>
                                        <p:cTn id="27" dur="800" decel="100000"/>
                                        <p:tgtEl>
                                          <p:spTgt spid="156675">
                                            <p:txEl>
                                              <p:pRg st="2" end="2"/>
                                            </p:txEl>
                                          </p:spTgt>
                                        </p:tgtEl>
                                      </p:cBhvr>
                                    </p:animEffect>
                                    <p:anim calcmode="lin" valueType="num">
                                      <p:cBhvr>
                                        <p:cTn id="28" dur="800" decel="100000" fill="hold"/>
                                        <p:tgtEl>
                                          <p:spTgt spid="15667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5667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5667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5667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5667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56675">
                                            <p:txEl>
                                              <p:pRg st="3" end="3"/>
                                            </p:txEl>
                                          </p:spTgt>
                                        </p:tgtEl>
                                        <p:attrNameLst>
                                          <p:attrName>style.visibility</p:attrName>
                                        </p:attrNameLst>
                                      </p:cBhvr>
                                      <p:to>
                                        <p:strVal val="visible"/>
                                      </p:to>
                                    </p:set>
                                    <p:animEffect transition="in" filter="fade">
                                      <p:cBhvr>
                                        <p:cTn id="37" dur="800" decel="100000"/>
                                        <p:tgtEl>
                                          <p:spTgt spid="156675">
                                            <p:txEl>
                                              <p:pRg st="3" end="3"/>
                                            </p:txEl>
                                          </p:spTgt>
                                        </p:tgtEl>
                                      </p:cBhvr>
                                    </p:animEffect>
                                    <p:anim calcmode="lin" valueType="num">
                                      <p:cBhvr>
                                        <p:cTn id="38" dur="800" decel="100000" fill="hold"/>
                                        <p:tgtEl>
                                          <p:spTgt spid="15667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5667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5667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667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667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56675">
                                            <p:txEl>
                                              <p:pRg st="4" end="4"/>
                                            </p:txEl>
                                          </p:spTgt>
                                        </p:tgtEl>
                                        <p:attrNameLst>
                                          <p:attrName>style.visibility</p:attrName>
                                        </p:attrNameLst>
                                      </p:cBhvr>
                                      <p:to>
                                        <p:strVal val="visible"/>
                                      </p:to>
                                    </p:set>
                                    <p:animEffect transition="in" filter="fade">
                                      <p:cBhvr>
                                        <p:cTn id="47" dur="800" decel="100000"/>
                                        <p:tgtEl>
                                          <p:spTgt spid="156675">
                                            <p:txEl>
                                              <p:pRg st="4" end="4"/>
                                            </p:txEl>
                                          </p:spTgt>
                                        </p:tgtEl>
                                      </p:cBhvr>
                                    </p:animEffect>
                                    <p:anim calcmode="lin" valueType="num">
                                      <p:cBhvr>
                                        <p:cTn id="48" dur="800" decel="100000" fill="hold"/>
                                        <p:tgtEl>
                                          <p:spTgt spid="156675">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56675">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56675">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56675">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5667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56675">
                                            <p:txEl>
                                              <p:pRg st="5" end="5"/>
                                            </p:txEl>
                                          </p:spTgt>
                                        </p:tgtEl>
                                        <p:attrNameLst>
                                          <p:attrName>style.visibility</p:attrName>
                                        </p:attrNameLst>
                                      </p:cBhvr>
                                      <p:to>
                                        <p:strVal val="visible"/>
                                      </p:to>
                                    </p:set>
                                    <p:animEffect transition="in" filter="fade">
                                      <p:cBhvr>
                                        <p:cTn id="57" dur="800" decel="100000"/>
                                        <p:tgtEl>
                                          <p:spTgt spid="156675">
                                            <p:txEl>
                                              <p:pRg st="5" end="5"/>
                                            </p:txEl>
                                          </p:spTgt>
                                        </p:tgtEl>
                                      </p:cBhvr>
                                    </p:animEffect>
                                    <p:anim calcmode="lin" valueType="num">
                                      <p:cBhvr>
                                        <p:cTn id="58" dur="800" decel="100000" fill="hold"/>
                                        <p:tgtEl>
                                          <p:spTgt spid="156675">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56675">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56675">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56675">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56675">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56675">
                                            <p:txEl>
                                              <p:pRg st="6" end="6"/>
                                            </p:txEl>
                                          </p:spTgt>
                                        </p:tgtEl>
                                        <p:attrNameLst>
                                          <p:attrName>style.visibility</p:attrName>
                                        </p:attrNameLst>
                                      </p:cBhvr>
                                      <p:to>
                                        <p:strVal val="visible"/>
                                      </p:to>
                                    </p:set>
                                    <p:animEffect transition="in" filter="fade">
                                      <p:cBhvr>
                                        <p:cTn id="67" dur="800" decel="100000"/>
                                        <p:tgtEl>
                                          <p:spTgt spid="156675">
                                            <p:txEl>
                                              <p:pRg st="6" end="6"/>
                                            </p:txEl>
                                          </p:spTgt>
                                        </p:tgtEl>
                                      </p:cBhvr>
                                    </p:animEffect>
                                    <p:anim calcmode="lin" valueType="num">
                                      <p:cBhvr>
                                        <p:cTn id="68" dur="800" decel="100000" fill="hold"/>
                                        <p:tgtEl>
                                          <p:spTgt spid="156675">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56675">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56675">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56675">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56675">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56675">
                                            <p:txEl>
                                              <p:pRg st="7" end="7"/>
                                            </p:txEl>
                                          </p:spTgt>
                                        </p:tgtEl>
                                        <p:attrNameLst>
                                          <p:attrName>style.visibility</p:attrName>
                                        </p:attrNameLst>
                                      </p:cBhvr>
                                      <p:to>
                                        <p:strVal val="visible"/>
                                      </p:to>
                                    </p:set>
                                    <p:animEffect transition="in" filter="fade">
                                      <p:cBhvr>
                                        <p:cTn id="77" dur="800" decel="100000"/>
                                        <p:tgtEl>
                                          <p:spTgt spid="156675">
                                            <p:txEl>
                                              <p:pRg st="7" end="7"/>
                                            </p:txEl>
                                          </p:spTgt>
                                        </p:tgtEl>
                                      </p:cBhvr>
                                    </p:animEffect>
                                    <p:anim calcmode="lin" valueType="num">
                                      <p:cBhvr>
                                        <p:cTn id="78" dur="800" decel="100000" fill="hold"/>
                                        <p:tgtEl>
                                          <p:spTgt spid="156675">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56675">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56675">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56675">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56675">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56675">
                                            <p:txEl>
                                              <p:pRg st="8" end="8"/>
                                            </p:txEl>
                                          </p:spTgt>
                                        </p:tgtEl>
                                        <p:attrNameLst>
                                          <p:attrName>style.visibility</p:attrName>
                                        </p:attrNameLst>
                                      </p:cBhvr>
                                      <p:to>
                                        <p:strVal val="visible"/>
                                      </p:to>
                                    </p:set>
                                    <p:animEffect transition="in" filter="fade">
                                      <p:cBhvr>
                                        <p:cTn id="87" dur="800" decel="100000"/>
                                        <p:tgtEl>
                                          <p:spTgt spid="156675">
                                            <p:txEl>
                                              <p:pRg st="8" end="8"/>
                                            </p:txEl>
                                          </p:spTgt>
                                        </p:tgtEl>
                                      </p:cBhvr>
                                    </p:animEffect>
                                    <p:anim calcmode="lin" valueType="num">
                                      <p:cBhvr>
                                        <p:cTn id="88" dur="800" decel="100000" fill="hold"/>
                                        <p:tgtEl>
                                          <p:spTgt spid="156675">
                                            <p:txEl>
                                              <p:pRg st="8" end="8"/>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56675">
                                            <p:txEl>
                                              <p:pRg st="8" end="8"/>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56675">
                                            <p:txEl>
                                              <p:pRg st="8" end="8"/>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56675">
                                            <p:txEl>
                                              <p:pRg st="8" end="8"/>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56675">
                                            <p:txEl>
                                              <p:pRg st="8" end="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31788"/>
            <a:ext cx="4966320" cy="563562"/>
          </a:xfrm>
        </p:spPr>
        <p:txBody>
          <a:bodyPr/>
          <a:lstStyle/>
          <a:p>
            <a:r>
              <a:rPr lang="ja-JP" altLang="en-US" sz="2800" dirty="0" smtClean="0">
                <a:solidFill>
                  <a:srgbClr val="FF0000"/>
                </a:solidFill>
                <a:ea typeface="ＭＳ Ｐゴシック" pitchFamily="50" charset="-128"/>
              </a:rPr>
              <a:t>災　害　想　定　カ　ー　ド　１６　</a:t>
            </a:r>
            <a:endParaRPr kumimoji="1" lang="ja-JP" altLang="en-US" sz="2800" dirty="0"/>
          </a:p>
        </p:txBody>
      </p:sp>
      <p:sp>
        <p:nvSpPr>
          <p:cNvPr id="3" name="コンテンツ プレースホルダ 2"/>
          <p:cNvSpPr>
            <a:spLocks noGrp="1"/>
          </p:cNvSpPr>
          <p:nvPr>
            <p:ph idx="1"/>
          </p:nvPr>
        </p:nvSpPr>
        <p:spPr>
          <a:xfrm>
            <a:off x="457200" y="1052513"/>
            <a:ext cx="8229600" cy="5184799"/>
          </a:xfrm>
        </p:spPr>
        <p:txBody>
          <a:bodyPr/>
          <a:lstStyle/>
          <a:p>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午後６：３０</a:t>
            </a:r>
            <a:endParaRPr lang="en-US" altLang="ja-JP" dirty="0">
              <a:solidFill>
                <a:srgbClr val="FF0000"/>
              </a:solidFill>
              <a:ea typeface="ＭＳ Ｐゴシック" pitchFamily="50" charset="-128"/>
            </a:endParaRPr>
          </a:p>
          <a:p>
            <a:r>
              <a:rPr kumimoji="1" lang="ja-JP" altLang="en-US" dirty="0" smtClean="0"/>
              <a:t>特別な保存食は用意していない</a:t>
            </a:r>
          </a:p>
          <a:p>
            <a:r>
              <a:rPr kumimoji="1" lang="ja-JP" altLang="en-US" dirty="0" smtClean="0"/>
              <a:t>家族４人</a:t>
            </a:r>
          </a:p>
          <a:p>
            <a:r>
              <a:rPr kumimoji="1" lang="ja-JP" altLang="en-US" dirty="0" smtClean="0"/>
              <a:t>３日分くらいは食べるものもある</a:t>
            </a:r>
          </a:p>
          <a:p>
            <a:r>
              <a:rPr kumimoji="1" lang="ja-JP" altLang="en-US" dirty="0" smtClean="0"/>
              <a:t>しかし、４日目以降どうすればよいだろうか？</a:t>
            </a:r>
          </a:p>
          <a:p>
            <a:r>
              <a:rPr kumimoji="1" lang="ja-JP" altLang="en-US" dirty="0" smtClean="0">
                <a:solidFill>
                  <a:srgbClr val="0000FF"/>
                </a:solidFill>
              </a:rPr>
              <a:t>　　　　配給</a:t>
            </a:r>
            <a:r>
              <a:rPr kumimoji="1" lang="ja-JP" altLang="en-US" dirty="0">
                <a:solidFill>
                  <a:srgbClr val="0000FF"/>
                </a:solidFill>
              </a:rPr>
              <a:t>があるだろうから心配しない　</a:t>
            </a:r>
            <a:r>
              <a:rPr kumimoji="1" lang="ja-JP" altLang="en-US" dirty="0" smtClean="0">
                <a:solidFill>
                  <a:srgbClr val="0000FF"/>
                </a:solidFill>
              </a:rPr>
              <a:t>Ａ</a:t>
            </a:r>
          </a:p>
          <a:p>
            <a:r>
              <a:rPr kumimoji="1" lang="ja-JP" altLang="en-US" dirty="0" smtClean="0">
                <a:solidFill>
                  <a:srgbClr val="FF0000"/>
                </a:solidFill>
              </a:rPr>
              <a:t>　　　　　　　　　今すぐ</a:t>
            </a:r>
            <a:r>
              <a:rPr kumimoji="1" lang="ja-JP" altLang="en-US" dirty="0">
                <a:solidFill>
                  <a:srgbClr val="FF0000"/>
                </a:solidFill>
              </a:rPr>
              <a:t>買い出しに行く　</a:t>
            </a:r>
            <a:r>
              <a:rPr kumimoji="1" lang="ja-JP" altLang="en-US" dirty="0" smtClean="0">
                <a:solidFill>
                  <a:srgbClr val="FF0000"/>
                </a:solidFill>
              </a:rPr>
              <a:t>Ｂ</a:t>
            </a:r>
          </a:p>
          <a:p>
            <a:r>
              <a:rPr kumimoji="1" lang="ja-JP" altLang="en-US" dirty="0" smtClean="0"/>
              <a:t>では</a:t>
            </a:r>
            <a:r>
              <a:rPr kumimoji="1" lang="ja-JP" altLang="en-US" dirty="0"/>
              <a:t>カードを手に持って</a:t>
            </a:r>
            <a:r>
              <a:rPr kumimoji="1" lang="ja-JP" altLang="en-US" dirty="0" smtClean="0"/>
              <a:t>ください</a:t>
            </a:r>
          </a:p>
          <a:p>
            <a:r>
              <a:rPr kumimoji="1" lang="ja-JP" altLang="en-US" dirty="0" smtClean="0"/>
              <a:t>Ａ</a:t>
            </a:r>
            <a:r>
              <a:rPr kumimoji="1" lang="ja-JP" altLang="en-US" dirty="0"/>
              <a:t>・Ｂどちらでしょう</a:t>
            </a:r>
            <a:r>
              <a:rPr kumimoji="1" lang="ja-JP" altLang="en-US" dirty="0" smtClean="0"/>
              <a:t>か</a:t>
            </a:r>
          </a:p>
          <a:p>
            <a:r>
              <a:rPr kumimoji="1" lang="ja-JP" altLang="en-US" dirty="0" smtClean="0"/>
              <a:t>どうぞ</a:t>
            </a:r>
            <a:r>
              <a:rPr kumimoji="1" lang="ja-JP" altLang="en-US" dirty="0"/>
              <a:t>！</a:t>
            </a:r>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8"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35"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4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3">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49"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3">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56"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3">
                                            <p:txEl>
                                              <p:pRg st="7" end="7"/>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3">
                                            <p:txEl>
                                              <p:pRg st="8" end="8"/>
                                            </p:txEl>
                                          </p:spTgt>
                                        </p:tgtEl>
                                        <p:attrNameLst>
                                          <p:attrName>style.visibility</p:attrName>
                                        </p:attrNameLst>
                                      </p:cBhvr>
                                      <p:to>
                                        <p:strVal val="visible"/>
                                      </p:to>
                                    </p:set>
                                    <p:anim calcmode="discrete" valueType="clr">
                                      <p:cBhvr override="childStyle">
                                        <p:cTn id="63" dur="80"/>
                                        <p:tgtEl>
                                          <p:spTgt spid="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3">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3">
                                            <p:txEl>
                                              <p:pRg st="8" end="8"/>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3">
                                            <p:txEl>
                                              <p:pRg st="9" end="9"/>
                                            </p:txEl>
                                          </p:spTgt>
                                        </p:tgtEl>
                                        <p:attrNameLst>
                                          <p:attrName>style.visibility</p:attrName>
                                        </p:attrNameLst>
                                      </p:cBhvr>
                                      <p:to>
                                        <p:strVal val="visible"/>
                                      </p:to>
                                    </p:set>
                                    <p:anim calcmode="discrete" valueType="clr">
                                      <p:cBhvr override="childStyle">
                                        <p:cTn id="70" dur="80"/>
                                        <p:tgtEl>
                                          <p:spTgt spid="3">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3">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3">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31788"/>
            <a:ext cx="4966320" cy="563562"/>
          </a:xfrm>
        </p:spPr>
        <p:txBody>
          <a:bodyPr/>
          <a:lstStyle/>
          <a:p>
            <a:r>
              <a:rPr lang="ja-JP" altLang="en-US" sz="2800" dirty="0" smtClean="0">
                <a:solidFill>
                  <a:srgbClr val="FF0000"/>
                </a:solidFill>
                <a:ea typeface="ＭＳ Ｐゴシック" pitchFamily="50" charset="-128"/>
              </a:rPr>
              <a:t>災　害　想　定　カ　ー　ド　１７　</a:t>
            </a:r>
            <a:endParaRPr kumimoji="1" lang="ja-JP" altLang="en-US" sz="2800" dirty="0"/>
          </a:p>
        </p:txBody>
      </p:sp>
      <p:sp>
        <p:nvSpPr>
          <p:cNvPr id="3" name="コンテンツ プレースホルダ 2"/>
          <p:cNvSpPr>
            <a:spLocks noGrp="1"/>
          </p:cNvSpPr>
          <p:nvPr>
            <p:ph idx="1"/>
          </p:nvPr>
        </p:nvSpPr>
        <p:spPr>
          <a:xfrm>
            <a:off x="395536" y="980728"/>
            <a:ext cx="8229600" cy="5688632"/>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午後７：３０</a:t>
            </a:r>
            <a:endParaRPr lang="en-US" altLang="ja-JP" dirty="0">
              <a:solidFill>
                <a:srgbClr val="FF0000"/>
              </a:solidFill>
              <a:ea typeface="ＭＳ Ｐゴシック" pitchFamily="50" charset="-128"/>
            </a:endParaRPr>
          </a:p>
          <a:p>
            <a:pPr>
              <a:lnSpc>
                <a:spcPts val="3000"/>
              </a:lnSpc>
            </a:pPr>
            <a:r>
              <a:rPr kumimoji="1" lang="ja-JP" altLang="en-US" dirty="0" smtClean="0"/>
              <a:t>マンションでは非常用の保存食が</a:t>
            </a:r>
            <a:br>
              <a:rPr kumimoji="1" lang="ja-JP" altLang="en-US" dirty="0" smtClean="0"/>
            </a:br>
            <a:r>
              <a:rPr kumimoji="1" lang="ja-JP" altLang="en-US" dirty="0" smtClean="0"/>
              <a:t>　　　　</a:t>
            </a:r>
            <a:r>
              <a:rPr kumimoji="1" lang="ja-JP" altLang="en-US" dirty="0" smtClean="0">
                <a:solidFill>
                  <a:srgbClr val="008000"/>
                </a:solidFill>
              </a:rPr>
              <a:t>５００食程度備蓄</a:t>
            </a:r>
            <a:r>
              <a:rPr kumimoji="1" lang="ja-JP" altLang="en-US" dirty="0" smtClean="0"/>
              <a:t>されている</a:t>
            </a:r>
          </a:p>
          <a:p>
            <a:pPr>
              <a:lnSpc>
                <a:spcPts val="3000"/>
              </a:lnSpc>
            </a:pPr>
            <a:r>
              <a:rPr kumimoji="1" lang="ja-JP" altLang="en-US" dirty="0"/>
              <a:t>マンションの対策本部</a:t>
            </a:r>
            <a:r>
              <a:rPr kumimoji="1" lang="ja-JP" altLang="en-US" dirty="0" smtClean="0"/>
              <a:t>で活動する人の体力維持用として備蓄されているものだ</a:t>
            </a:r>
          </a:p>
          <a:p>
            <a:pPr>
              <a:lnSpc>
                <a:spcPts val="3000"/>
              </a:lnSpc>
            </a:pPr>
            <a:r>
              <a:rPr kumimoji="1" lang="ja-JP" altLang="en-US" dirty="0" smtClean="0"/>
              <a:t>しかし、食べるものはないかと対策本部に、</a:t>
            </a:r>
            <a:br>
              <a:rPr kumimoji="1" lang="ja-JP" altLang="en-US" dirty="0" smtClean="0"/>
            </a:br>
            <a:r>
              <a:rPr kumimoji="1" lang="ja-JP" altLang="en-US" dirty="0" smtClean="0"/>
              <a:t>何も手伝わない人がくる。</a:t>
            </a:r>
            <a:r>
              <a:rPr kumimoji="1" lang="ja-JP" altLang="en-US" dirty="0" smtClean="0">
                <a:solidFill>
                  <a:srgbClr val="008000"/>
                </a:solidFill>
              </a:rPr>
              <a:t>住民</a:t>
            </a:r>
            <a:r>
              <a:rPr kumimoji="1" lang="ja-JP" altLang="en-US" dirty="0">
                <a:solidFill>
                  <a:srgbClr val="008000"/>
                </a:solidFill>
              </a:rPr>
              <a:t>は約２０００人</a:t>
            </a:r>
            <a:endParaRPr kumimoji="1" lang="en-US" altLang="ja-JP" dirty="0">
              <a:solidFill>
                <a:srgbClr val="008000"/>
              </a:solidFill>
            </a:endParaRPr>
          </a:p>
          <a:p>
            <a:pPr>
              <a:lnSpc>
                <a:spcPts val="3000"/>
              </a:lnSpc>
            </a:pPr>
            <a:r>
              <a:rPr kumimoji="1" lang="ja-JP" altLang="en-US" dirty="0" smtClean="0"/>
              <a:t>さて、あなたは備蓄食料を配りますか</a:t>
            </a:r>
          </a:p>
          <a:p>
            <a:pPr>
              <a:lnSpc>
                <a:spcPts val="3000"/>
              </a:lnSpc>
            </a:pPr>
            <a:r>
              <a:rPr kumimoji="1" lang="ja-JP" altLang="en-US" dirty="0" smtClean="0"/>
              <a:t>　　　　　　　　　　　　　　</a:t>
            </a:r>
            <a:r>
              <a:rPr kumimoji="1" lang="ja-JP" altLang="en-US" dirty="0" smtClean="0">
                <a:solidFill>
                  <a:srgbClr val="0000FF"/>
                </a:solidFill>
              </a:rPr>
              <a:t>配る</a:t>
            </a:r>
            <a:r>
              <a:rPr kumimoji="1" lang="ja-JP" altLang="en-US" dirty="0">
                <a:solidFill>
                  <a:srgbClr val="0000FF"/>
                </a:solidFill>
              </a:rPr>
              <a:t>　</a:t>
            </a:r>
            <a:r>
              <a:rPr kumimoji="1" lang="ja-JP" altLang="en-US" dirty="0" smtClean="0">
                <a:solidFill>
                  <a:srgbClr val="0000FF"/>
                </a:solidFill>
              </a:rPr>
              <a:t>　Ａ</a:t>
            </a:r>
          </a:p>
          <a:p>
            <a:pPr>
              <a:lnSpc>
                <a:spcPts val="3000"/>
              </a:lnSpc>
            </a:pPr>
            <a:r>
              <a:rPr kumimoji="1" lang="ja-JP" altLang="en-US" dirty="0" smtClean="0"/>
              <a:t>　　　　　　　　　　　　</a:t>
            </a:r>
            <a:r>
              <a:rPr kumimoji="1" lang="ja-JP" altLang="en-US" dirty="0" smtClean="0">
                <a:solidFill>
                  <a:srgbClr val="FF0000"/>
                </a:solidFill>
              </a:rPr>
              <a:t>配らない</a:t>
            </a:r>
            <a:r>
              <a:rPr kumimoji="1" lang="ja-JP" altLang="en-US" dirty="0">
                <a:solidFill>
                  <a:srgbClr val="FF0000"/>
                </a:solidFill>
              </a:rPr>
              <a:t>　　</a:t>
            </a:r>
            <a:r>
              <a:rPr kumimoji="1" lang="ja-JP" altLang="en-US" dirty="0" smtClean="0">
                <a:solidFill>
                  <a:srgbClr val="FF0000"/>
                </a:solidFill>
              </a:rPr>
              <a:t>Ｂ</a:t>
            </a:r>
          </a:p>
          <a:p>
            <a:pPr>
              <a:lnSpc>
                <a:spcPts val="3000"/>
              </a:lnSpc>
            </a:pPr>
            <a:r>
              <a:rPr kumimoji="1" lang="ja-JP" altLang="en-US" dirty="0" smtClean="0"/>
              <a:t>では</a:t>
            </a:r>
            <a:r>
              <a:rPr kumimoji="1" lang="ja-JP" altLang="en-US" dirty="0"/>
              <a:t>カードを手に持ってください</a:t>
            </a:r>
            <a:r>
              <a:rPr kumimoji="1" lang="ja-JP" altLang="en-US" dirty="0" smtClean="0"/>
              <a:t>。</a:t>
            </a:r>
          </a:p>
          <a:p>
            <a:pPr>
              <a:lnSpc>
                <a:spcPts val="3000"/>
              </a:lnSpc>
            </a:pPr>
            <a:r>
              <a:rPr kumimoji="1" lang="ja-JP" altLang="en-US" dirty="0" smtClean="0"/>
              <a:t>Ａ</a:t>
            </a:r>
            <a:r>
              <a:rPr kumimoji="1" lang="ja-JP" altLang="en-US" dirty="0"/>
              <a:t>・Ｂどちらでしょうか</a:t>
            </a:r>
            <a:r>
              <a:rPr kumimoji="1" lang="ja-JP" altLang="en-US" dirty="0" smtClean="0"/>
              <a:t>。どうぞ</a:t>
            </a:r>
            <a:r>
              <a:rPr kumimoji="1" lang="ja-JP" altLang="en-US" dirty="0"/>
              <a:t>！</a:t>
            </a:r>
            <a:endParaRPr kumimoji="1" lang="ja-JP" altLang="en-US" dirty="0" smtClean="0"/>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Tree>
    <p:extLst>
      <p:ext uri="{BB962C8B-B14F-4D97-AF65-F5344CB8AC3E}">
        <p14:creationId xmlns:p14="http://schemas.microsoft.com/office/powerpoint/2010/main" val="12867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8"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35"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4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3">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49"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3">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56"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3">
                                            <p:txEl>
                                              <p:pRg st="7" end="7"/>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3">
                                            <p:txEl>
                                              <p:pRg st="8" end="8"/>
                                            </p:txEl>
                                          </p:spTgt>
                                        </p:tgtEl>
                                        <p:attrNameLst>
                                          <p:attrName>style.visibility</p:attrName>
                                        </p:attrNameLst>
                                      </p:cBhvr>
                                      <p:to>
                                        <p:strVal val="visible"/>
                                      </p:to>
                                    </p:set>
                                    <p:anim calcmode="discrete" valueType="clr">
                                      <p:cBhvr override="childStyle">
                                        <p:cTn id="63" dur="80"/>
                                        <p:tgtEl>
                                          <p:spTgt spid="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3">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3">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31788"/>
            <a:ext cx="4966320" cy="563562"/>
          </a:xfrm>
        </p:spPr>
        <p:txBody>
          <a:bodyPr/>
          <a:lstStyle/>
          <a:p>
            <a:r>
              <a:rPr lang="ja-JP" altLang="en-US" sz="2800" dirty="0" smtClean="0">
                <a:solidFill>
                  <a:srgbClr val="FF0000"/>
                </a:solidFill>
                <a:ea typeface="ＭＳ Ｐゴシック" pitchFamily="50" charset="-128"/>
              </a:rPr>
              <a:t>災　害　想　定　カ　ー　ド　１８　</a:t>
            </a:r>
            <a:endParaRPr kumimoji="1" lang="ja-JP" altLang="en-US" sz="2800" dirty="0"/>
          </a:p>
        </p:txBody>
      </p:sp>
      <p:sp>
        <p:nvSpPr>
          <p:cNvPr id="3" name="コンテンツ プレースホルダ 2"/>
          <p:cNvSpPr>
            <a:spLocks noGrp="1"/>
          </p:cNvSpPr>
          <p:nvPr>
            <p:ph idx="1"/>
          </p:nvPr>
        </p:nvSpPr>
        <p:spPr>
          <a:xfrm>
            <a:off x="395536" y="980728"/>
            <a:ext cx="8496944" cy="5688632"/>
          </a:xfrm>
        </p:spPr>
        <p:txBody>
          <a:bodyPr/>
          <a:lstStyle/>
          <a:p>
            <a:pPr>
              <a:lnSpc>
                <a:spcPts val="3000"/>
              </a:lnSpc>
            </a:pPr>
            <a:r>
              <a:rPr lang="ja-JP" altLang="en-US" dirty="0">
                <a:solidFill>
                  <a:srgbClr val="0000FF"/>
                </a:solidFill>
                <a:ea typeface="ＭＳ Ｐゴシック" pitchFamily="50" charset="-128"/>
              </a:rPr>
              <a:t>平成</a:t>
            </a:r>
            <a:r>
              <a:rPr lang="en-US" altLang="ja-JP" dirty="0">
                <a:solidFill>
                  <a:srgbClr val="0000FF"/>
                </a:solidFill>
                <a:ea typeface="ＭＳ Ｐゴシック" pitchFamily="50" charset="-128"/>
              </a:rPr>
              <a:t>27</a:t>
            </a:r>
            <a:r>
              <a:rPr lang="ja-JP" altLang="en-US" dirty="0">
                <a:solidFill>
                  <a:srgbClr val="0000FF"/>
                </a:solidFill>
                <a:ea typeface="ＭＳ Ｐゴシック" pitchFamily="50" charset="-128"/>
              </a:rPr>
              <a:t>年</a:t>
            </a:r>
            <a:r>
              <a:rPr lang="en-US" altLang="ja-JP" dirty="0">
                <a:solidFill>
                  <a:srgbClr val="0000FF"/>
                </a:solidFill>
                <a:ea typeface="ＭＳ Ｐゴシック" pitchFamily="50" charset="-128"/>
              </a:rPr>
              <a:t>5</a:t>
            </a:r>
            <a:r>
              <a:rPr lang="ja-JP" altLang="en-US" dirty="0">
                <a:solidFill>
                  <a:srgbClr val="0000FF"/>
                </a:solidFill>
                <a:ea typeface="ＭＳ Ｐゴシック" pitchFamily="50" charset="-128"/>
              </a:rPr>
              <a:t>月</a:t>
            </a:r>
            <a:r>
              <a:rPr lang="en-US" altLang="ja-JP" dirty="0">
                <a:solidFill>
                  <a:srgbClr val="0000FF"/>
                </a:solidFill>
                <a:ea typeface="ＭＳ Ｐゴシック" pitchFamily="50" charset="-128"/>
              </a:rPr>
              <a:t>4</a:t>
            </a:r>
            <a:r>
              <a:rPr lang="ja-JP" altLang="en-US" dirty="0">
                <a:solidFill>
                  <a:srgbClr val="0000FF"/>
                </a:solidFill>
                <a:ea typeface="ＭＳ Ｐゴシック" pitchFamily="50" charset="-128"/>
              </a:rPr>
              <a:t>日（祝・月）</a:t>
            </a:r>
            <a:r>
              <a:rPr lang="ja-JP" altLang="en-US" dirty="0" smtClean="0">
                <a:solidFill>
                  <a:srgbClr val="FF0000"/>
                </a:solidFill>
                <a:ea typeface="ＭＳ Ｐゴシック" pitchFamily="50" charset="-128"/>
              </a:rPr>
              <a:t>午後８：３０</a:t>
            </a:r>
            <a:endParaRPr lang="en-US" altLang="ja-JP" dirty="0">
              <a:solidFill>
                <a:srgbClr val="FF0000"/>
              </a:solidFill>
              <a:ea typeface="ＭＳ Ｐゴシック" pitchFamily="50" charset="-128"/>
            </a:endParaRPr>
          </a:p>
          <a:p>
            <a:pPr>
              <a:lnSpc>
                <a:spcPts val="3000"/>
              </a:lnSpc>
            </a:pPr>
            <a:r>
              <a:rPr kumimoji="1" lang="ja-JP" altLang="en-US" dirty="0" smtClean="0"/>
              <a:t>マンション集会室は避難者であふれかえっている</a:t>
            </a:r>
          </a:p>
          <a:p>
            <a:pPr>
              <a:lnSpc>
                <a:spcPts val="3000"/>
              </a:lnSpc>
            </a:pPr>
            <a:r>
              <a:rPr kumimoji="1" lang="ja-JP" altLang="en-US" dirty="0" smtClean="0"/>
              <a:t>ところが、自分の棟は問題もなく自宅も現状では危険性もないような家の家族が避難している</a:t>
            </a:r>
          </a:p>
          <a:p>
            <a:pPr>
              <a:lnSpc>
                <a:spcPts val="3000"/>
              </a:lnSpc>
            </a:pPr>
            <a:r>
              <a:rPr kumimoji="1" lang="ja-JP" altLang="en-US" dirty="0" smtClean="0"/>
              <a:t>しかし、火災や大きな被害で自宅にいることができない人も避難してきている</a:t>
            </a:r>
          </a:p>
          <a:p>
            <a:pPr>
              <a:lnSpc>
                <a:spcPts val="3000"/>
              </a:lnSpc>
            </a:pPr>
            <a:r>
              <a:rPr kumimoji="1" lang="ja-JP" altLang="en-US" dirty="0" smtClean="0"/>
              <a:t>自宅が問題ない人は自宅に帰ってもらうか？</a:t>
            </a:r>
            <a:endParaRPr kumimoji="1" lang="ja-JP" altLang="en-US" dirty="0"/>
          </a:p>
          <a:p>
            <a:pPr>
              <a:lnSpc>
                <a:spcPts val="3000"/>
              </a:lnSpc>
            </a:pPr>
            <a:r>
              <a:rPr kumimoji="1" lang="ja-JP" altLang="en-US" dirty="0" smtClean="0"/>
              <a:t>　　　　　　　　　　　</a:t>
            </a:r>
            <a:r>
              <a:rPr kumimoji="1" lang="ja-JP" altLang="en-US" dirty="0" smtClean="0">
                <a:solidFill>
                  <a:srgbClr val="0000FF"/>
                </a:solidFill>
              </a:rPr>
              <a:t>帰ってもらう</a:t>
            </a:r>
            <a:r>
              <a:rPr kumimoji="1" lang="ja-JP" altLang="en-US" dirty="0">
                <a:solidFill>
                  <a:srgbClr val="0000FF"/>
                </a:solidFill>
              </a:rPr>
              <a:t>　</a:t>
            </a:r>
            <a:r>
              <a:rPr kumimoji="1" lang="ja-JP" altLang="en-US" dirty="0" smtClean="0">
                <a:solidFill>
                  <a:srgbClr val="0000FF"/>
                </a:solidFill>
              </a:rPr>
              <a:t>　Ａ</a:t>
            </a:r>
          </a:p>
          <a:p>
            <a:pPr>
              <a:lnSpc>
                <a:spcPts val="3000"/>
              </a:lnSpc>
            </a:pPr>
            <a:r>
              <a:rPr kumimoji="1" lang="ja-JP" altLang="en-US" dirty="0" smtClean="0"/>
              <a:t>　　　　　　　　　</a:t>
            </a:r>
            <a:r>
              <a:rPr kumimoji="1" lang="ja-JP" altLang="en-US" dirty="0" smtClean="0">
                <a:solidFill>
                  <a:srgbClr val="FF0000"/>
                </a:solidFill>
              </a:rPr>
              <a:t>帰ってもらわない</a:t>
            </a:r>
            <a:r>
              <a:rPr kumimoji="1" lang="ja-JP" altLang="en-US" dirty="0">
                <a:solidFill>
                  <a:srgbClr val="FF0000"/>
                </a:solidFill>
              </a:rPr>
              <a:t>　　</a:t>
            </a:r>
            <a:r>
              <a:rPr kumimoji="1" lang="ja-JP" altLang="en-US" dirty="0" smtClean="0">
                <a:solidFill>
                  <a:srgbClr val="FF0000"/>
                </a:solidFill>
              </a:rPr>
              <a:t>Ｂ</a:t>
            </a:r>
          </a:p>
          <a:p>
            <a:pPr>
              <a:lnSpc>
                <a:spcPts val="3000"/>
              </a:lnSpc>
            </a:pPr>
            <a:r>
              <a:rPr kumimoji="1" lang="ja-JP" altLang="en-US" dirty="0" smtClean="0"/>
              <a:t>では</a:t>
            </a:r>
            <a:r>
              <a:rPr kumimoji="1" lang="ja-JP" altLang="en-US" dirty="0"/>
              <a:t>カードを手に持ってください</a:t>
            </a:r>
            <a:r>
              <a:rPr kumimoji="1" lang="ja-JP" altLang="en-US" dirty="0" smtClean="0"/>
              <a:t>。</a:t>
            </a:r>
          </a:p>
          <a:p>
            <a:pPr>
              <a:lnSpc>
                <a:spcPts val="3000"/>
              </a:lnSpc>
            </a:pPr>
            <a:r>
              <a:rPr kumimoji="1" lang="ja-JP" altLang="en-US" dirty="0" smtClean="0"/>
              <a:t>Ａ</a:t>
            </a:r>
            <a:r>
              <a:rPr kumimoji="1" lang="ja-JP" altLang="en-US" dirty="0"/>
              <a:t>・Ｂどちらでしょうか</a:t>
            </a:r>
            <a:r>
              <a:rPr kumimoji="1" lang="ja-JP" altLang="en-US" dirty="0" smtClean="0"/>
              <a:t>。</a:t>
            </a:r>
          </a:p>
          <a:p>
            <a:pPr>
              <a:lnSpc>
                <a:spcPts val="3000"/>
              </a:lnSpc>
            </a:pPr>
            <a:r>
              <a:rPr kumimoji="1" lang="ja-JP" altLang="en-US" dirty="0" smtClean="0"/>
              <a:t>どうぞ</a:t>
            </a:r>
            <a:r>
              <a:rPr kumimoji="1" lang="ja-JP" altLang="en-US" dirty="0"/>
              <a:t>！</a:t>
            </a:r>
            <a:endParaRPr kumimoji="1" lang="ja-JP" altLang="en-US" dirty="0" smtClean="0"/>
          </a:p>
        </p:txBody>
      </p:sp>
      <p:sp>
        <p:nvSpPr>
          <p:cNvPr id="4" name="日付プレースホルダ 3"/>
          <p:cNvSpPr>
            <a:spLocks noGrp="1"/>
          </p:cNvSpPr>
          <p:nvPr>
            <p:ph type="dt" sz="half" idx="10"/>
          </p:nvPr>
        </p:nvSpPr>
        <p:spPr/>
        <p:txBody>
          <a:bodyPr/>
          <a:lstStyle/>
          <a:p>
            <a:r>
              <a:rPr lang="en-US" altLang="ja-JP" smtClean="0"/>
              <a:t>www.greencity.gr.jp</a:t>
            </a:r>
            <a:endParaRPr lang="en-US" altLang="ja-JP"/>
          </a:p>
        </p:txBody>
      </p:sp>
    </p:spTree>
    <p:extLst>
      <p:ext uri="{BB962C8B-B14F-4D97-AF65-F5344CB8AC3E}">
        <p14:creationId xmlns:p14="http://schemas.microsoft.com/office/powerpoint/2010/main" val="239465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8"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35"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42"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3">
                                            <p:txEl>
                                              <p:pRg st="5" end="5"/>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49"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3">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56"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3">
                                            <p:txEl>
                                              <p:pRg st="7" end="7"/>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3">
                                            <p:txEl>
                                              <p:pRg st="8" end="8"/>
                                            </p:txEl>
                                          </p:spTgt>
                                        </p:tgtEl>
                                        <p:attrNameLst>
                                          <p:attrName>style.visibility</p:attrName>
                                        </p:attrNameLst>
                                      </p:cBhvr>
                                      <p:to>
                                        <p:strVal val="visible"/>
                                      </p:to>
                                    </p:set>
                                    <p:anim calcmode="discrete" valueType="clr">
                                      <p:cBhvr override="childStyle">
                                        <p:cTn id="63" dur="80"/>
                                        <p:tgtEl>
                                          <p:spTgt spid="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3">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3">
                                            <p:txEl>
                                              <p:pRg st="8" end="8"/>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3">
                                            <p:txEl>
                                              <p:pRg st="9" end="9"/>
                                            </p:txEl>
                                          </p:spTgt>
                                        </p:tgtEl>
                                        <p:attrNameLst>
                                          <p:attrName>style.visibility</p:attrName>
                                        </p:attrNameLst>
                                      </p:cBhvr>
                                      <p:to>
                                        <p:strVal val="visible"/>
                                      </p:to>
                                    </p:set>
                                    <p:anim calcmode="discrete" valueType="clr">
                                      <p:cBhvr override="childStyle">
                                        <p:cTn id="70" dur="80"/>
                                        <p:tgtEl>
                                          <p:spTgt spid="3">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3">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3">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67618" name="Rectangle 2"/>
          <p:cNvSpPr>
            <a:spLocks noGrp="1" noChangeArrowheads="1"/>
          </p:cNvSpPr>
          <p:nvPr>
            <p:ph type="title"/>
          </p:nvPr>
        </p:nvSpPr>
        <p:spPr>
          <a:xfrm>
            <a:off x="787400" y="188913"/>
            <a:ext cx="4648200" cy="563562"/>
          </a:xfrm>
        </p:spPr>
        <p:txBody>
          <a:bodyPr/>
          <a:lstStyle/>
          <a:p>
            <a:r>
              <a:rPr lang="ja-JP" altLang="en-US" sz="2800">
                <a:solidFill>
                  <a:srgbClr val="FF0000"/>
                </a:solidFill>
                <a:effectLst>
                  <a:outerShdw blurRad="38100" dist="38100" dir="2700000" algn="tl">
                    <a:srgbClr val="C0C0C0"/>
                  </a:outerShdw>
                </a:effectLst>
                <a:ea typeface="ＭＳ Ｐゴシック" pitchFamily="50" charset="-128"/>
              </a:rPr>
              <a:t>ま　と　め</a:t>
            </a:r>
          </a:p>
        </p:txBody>
      </p:sp>
      <p:sp>
        <p:nvSpPr>
          <p:cNvPr id="367619" name="Rectangle 3"/>
          <p:cNvSpPr>
            <a:spLocks noGrp="1" noChangeArrowheads="1"/>
          </p:cNvSpPr>
          <p:nvPr>
            <p:ph type="body" idx="1"/>
          </p:nvPr>
        </p:nvSpPr>
        <p:spPr>
          <a:xfrm>
            <a:off x="457200" y="1701800"/>
            <a:ext cx="8229600" cy="4319588"/>
          </a:xfrm>
        </p:spPr>
        <p:txBody>
          <a:bodyPr/>
          <a:lstStyle/>
          <a:p>
            <a:r>
              <a:rPr lang="ja-JP" altLang="en-US" sz="3200" dirty="0">
                <a:ea typeface="ＭＳ Ｐゴシック" pitchFamily="50" charset="-128"/>
              </a:rPr>
              <a:t>お疲れ様でした</a:t>
            </a:r>
          </a:p>
          <a:p>
            <a:r>
              <a:rPr lang="ja-JP" altLang="en-US" sz="3200" dirty="0" smtClean="0">
                <a:ea typeface="ＭＳ Ｐゴシック" pitchFamily="50" charset="-128"/>
              </a:rPr>
              <a:t>各グループ</a:t>
            </a:r>
          </a:p>
          <a:p>
            <a:r>
              <a:rPr lang="ja-JP" altLang="en-US" sz="3200" dirty="0" smtClean="0">
                <a:ea typeface="ＭＳ Ｐゴシック" pitchFamily="50" charset="-128"/>
              </a:rPr>
              <a:t>班長よりひとことお願いします。</a:t>
            </a:r>
            <a:endParaRPr lang="ja-JP" altLang="en-US" sz="3200" dirty="0">
              <a:ea typeface="ＭＳ Ｐゴシック" pitchFamily="50" charset="-128"/>
            </a:endParaRPr>
          </a:p>
          <a:p>
            <a:endParaRPr lang="ja-JP" altLang="en-US" sz="3200" dirty="0">
              <a:ea typeface="ＭＳ Ｐゴシック" pitchFamily="50" charset="-128"/>
            </a:endParaRPr>
          </a:p>
          <a:p>
            <a:endParaRPr lang="ja-JP" altLang="en-US" dirty="0">
              <a:ea typeface="ＭＳ Ｐゴシック" pitchFamily="50" charset="-128"/>
            </a:endParaRPr>
          </a:p>
          <a:p>
            <a:endParaRPr lang="en-US" altLang="ja-JP" dirty="0">
              <a:ea typeface="ＭＳ Ｐゴシック" pitchFamily="50"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3"/>
          <p:cNvSpPr>
            <a:spLocks noGrp="1"/>
          </p:cNvSpPr>
          <p:nvPr>
            <p:ph type="dt" sz="half" idx="10"/>
          </p:nvPr>
        </p:nvSpPr>
        <p:spPr/>
        <p:txBody>
          <a:bodyPr/>
          <a:lstStyle/>
          <a:p>
            <a:r>
              <a:rPr lang="en-US" altLang="ja-JP"/>
              <a:t>www.greencity.gr.jp</a:t>
            </a:r>
          </a:p>
        </p:txBody>
      </p:sp>
      <p:sp>
        <p:nvSpPr>
          <p:cNvPr id="297986" name="Rectangle 2"/>
          <p:cNvSpPr>
            <a:spLocks noGrp="1" noChangeArrowheads="1"/>
          </p:cNvSpPr>
          <p:nvPr>
            <p:ph type="title"/>
          </p:nvPr>
        </p:nvSpPr>
        <p:spPr>
          <a:xfrm>
            <a:off x="581025" y="116632"/>
            <a:ext cx="6870700" cy="700088"/>
          </a:xfrm>
        </p:spPr>
        <p:txBody>
          <a:bodyPr/>
          <a:lstStyle/>
          <a:p>
            <a:r>
              <a:rPr lang="ja-JP" altLang="en-US" dirty="0">
                <a:solidFill>
                  <a:srgbClr val="FF0000"/>
                </a:solidFill>
                <a:ea typeface="ＭＳ Ｐゴシック" pitchFamily="50" charset="-128"/>
              </a:rPr>
              <a:t>ＤＩＧには被害想定が必要！</a:t>
            </a:r>
          </a:p>
        </p:txBody>
      </p:sp>
      <p:pic>
        <p:nvPicPr>
          <p:cNvPr id="2" name="図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792000"/>
            <a:ext cx="5033742" cy="6006852"/>
          </a:xfrm>
          <a:prstGeom prst="rect">
            <a:avLst/>
          </a:prstGeom>
        </p:spPr>
      </p:pic>
    </p:spTree>
    <p:extLst>
      <p:ext uri="{BB962C8B-B14F-4D97-AF65-F5344CB8AC3E}">
        <p14:creationId xmlns:p14="http://schemas.microsoft.com/office/powerpoint/2010/main" val="134248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68642" name="Rectangle 2"/>
          <p:cNvSpPr>
            <a:spLocks noGrp="1" noChangeArrowheads="1"/>
          </p:cNvSpPr>
          <p:nvPr>
            <p:ph type="title"/>
          </p:nvPr>
        </p:nvSpPr>
        <p:spPr>
          <a:xfrm>
            <a:off x="715963" y="115888"/>
            <a:ext cx="4648200" cy="863600"/>
          </a:xfrm>
        </p:spPr>
        <p:txBody>
          <a:bodyPr/>
          <a:lstStyle/>
          <a:p>
            <a:r>
              <a:rPr lang="ja-JP" altLang="en-US" sz="3600">
                <a:solidFill>
                  <a:srgbClr val="FF0000"/>
                </a:solidFill>
                <a:effectLst>
                  <a:outerShdw blurRad="38100" dist="38100" dir="2700000" algn="tl">
                    <a:srgbClr val="C0C0C0"/>
                  </a:outerShdw>
                </a:effectLst>
                <a:ea typeface="ＭＳ Ｐゴシック" pitchFamily="50" charset="-128"/>
              </a:rPr>
              <a:t>本日のゲスト</a:t>
            </a:r>
          </a:p>
        </p:txBody>
      </p:sp>
      <p:sp>
        <p:nvSpPr>
          <p:cNvPr id="368643" name="Rectangle 3"/>
          <p:cNvSpPr>
            <a:spLocks noGrp="1" noChangeArrowheads="1"/>
          </p:cNvSpPr>
          <p:nvPr>
            <p:ph type="body" idx="1"/>
          </p:nvPr>
        </p:nvSpPr>
        <p:spPr>
          <a:xfrm>
            <a:off x="539750" y="2565400"/>
            <a:ext cx="8229600" cy="863600"/>
          </a:xfrm>
        </p:spPr>
        <p:txBody>
          <a:bodyPr/>
          <a:lstStyle/>
          <a:p>
            <a:pPr>
              <a:lnSpc>
                <a:spcPct val="80000"/>
              </a:lnSpc>
              <a:buClr>
                <a:srgbClr val="FF0000"/>
              </a:buClr>
              <a:buFont typeface="Wingdings" pitchFamily="2" charset="2"/>
              <a:buNone/>
            </a:pPr>
            <a:endParaRPr lang="en-US" altLang="ja-JP" sz="2000">
              <a:ea typeface="ＭＳ Ｐゴシック" pitchFamily="50" charset="-128"/>
            </a:endParaRPr>
          </a:p>
          <a:p>
            <a:pPr>
              <a:lnSpc>
                <a:spcPct val="80000"/>
              </a:lnSpc>
              <a:buClr>
                <a:srgbClr val="FF0000"/>
              </a:buClr>
              <a:buFont typeface="Wingdings" pitchFamily="2" charset="2"/>
              <a:buChar char="{"/>
            </a:pPr>
            <a:r>
              <a:rPr lang="ja-JP" altLang="en-US" sz="3200">
                <a:ea typeface="ＭＳ Ｐゴシック" pitchFamily="50" charset="-128"/>
              </a:rPr>
              <a:t>お言葉を頂戴したいと思います</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a:t>www.greencity.gr.jp</a:t>
            </a:r>
          </a:p>
        </p:txBody>
      </p:sp>
      <p:sp>
        <p:nvSpPr>
          <p:cNvPr id="379906" name="Rectangle 2"/>
          <p:cNvSpPr>
            <a:spLocks noGrp="1" noChangeArrowheads="1"/>
          </p:cNvSpPr>
          <p:nvPr>
            <p:ph type="title"/>
          </p:nvPr>
        </p:nvSpPr>
        <p:spPr>
          <a:xfrm>
            <a:off x="685800" y="188913"/>
            <a:ext cx="4648200" cy="563562"/>
          </a:xfrm>
        </p:spPr>
        <p:txBody>
          <a:bodyPr/>
          <a:lstStyle/>
          <a:p>
            <a:r>
              <a:rPr lang="ja-JP" altLang="en-US">
                <a:solidFill>
                  <a:srgbClr val="FF0000"/>
                </a:solidFill>
                <a:effectLst>
                  <a:outerShdw blurRad="38100" dist="38100" dir="2700000" algn="tl">
                    <a:srgbClr val="C0C0C0"/>
                  </a:outerShdw>
                </a:effectLst>
                <a:ea typeface="ＭＳ Ｐゴシック" pitchFamily="50" charset="-128"/>
              </a:rPr>
              <a:t>理事長挨拶</a:t>
            </a:r>
          </a:p>
        </p:txBody>
      </p:sp>
      <p:sp>
        <p:nvSpPr>
          <p:cNvPr id="379907" name="Rectangle 3"/>
          <p:cNvSpPr>
            <a:spLocks noGrp="1" noChangeArrowheads="1"/>
          </p:cNvSpPr>
          <p:nvPr>
            <p:ph type="body" idx="1"/>
          </p:nvPr>
        </p:nvSpPr>
        <p:spPr/>
        <p:txBody>
          <a:bodyPr/>
          <a:lstStyle/>
          <a:p>
            <a:r>
              <a:rPr lang="ja-JP" altLang="en-US" dirty="0">
                <a:ea typeface="ＭＳ Ｐゴシック" pitchFamily="50" charset="-128"/>
              </a:rPr>
              <a:t>団地管理組合法人</a:t>
            </a:r>
            <a:br>
              <a:rPr lang="ja-JP" altLang="en-US" dirty="0">
                <a:ea typeface="ＭＳ Ｐゴシック" pitchFamily="50" charset="-128"/>
              </a:rPr>
            </a:br>
            <a:r>
              <a:rPr lang="ja-JP" altLang="en-US" dirty="0">
                <a:ea typeface="ＭＳ Ｐゴシック" pitchFamily="50" charset="-128"/>
              </a:rPr>
              <a:t>　　　　　加古川グリーンシティ</a:t>
            </a:r>
            <a:br>
              <a:rPr lang="ja-JP" altLang="en-US" dirty="0">
                <a:ea typeface="ＭＳ Ｐゴシック" pitchFamily="50" charset="-128"/>
              </a:rPr>
            </a:br>
            <a:r>
              <a:rPr lang="ja-JP" altLang="en-US" dirty="0">
                <a:ea typeface="ＭＳ Ｐゴシック" pitchFamily="50" charset="-128"/>
              </a:rPr>
              <a:t>　　　　　　　　</a:t>
            </a:r>
            <a:r>
              <a:rPr lang="ja-JP" altLang="en-US" sz="3200" dirty="0">
                <a:ea typeface="ＭＳ Ｐゴシック" pitchFamily="50" charset="-128"/>
              </a:rPr>
              <a:t>理事長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3"/>
          <p:cNvSpPr>
            <a:spLocks noGrp="1"/>
          </p:cNvSpPr>
          <p:nvPr>
            <p:ph type="dt" sz="half" idx="10"/>
          </p:nvPr>
        </p:nvSpPr>
        <p:spPr/>
        <p:txBody>
          <a:bodyPr/>
          <a:lstStyle/>
          <a:p>
            <a:r>
              <a:rPr lang="en-US" altLang="ja-JP"/>
              <a:t>www.greencity.gr.jp</a:t>
            </a:r>
          </a:p>
        </p:txBody>
      </p:sp>
      <p:sp>
        <p:nvSpPr>
          <p:cNvPr id="161794" name="Rectangle 2"/>
          <p:cNvSpPr>
            <a:spLocks noGrp="1" noChangeArrowheads="1"/>
          </p:cNvSpPr>
          <p:nvPr>
            <p:ph type="title"/>
          </p:nvPr>
        </p:nvSpPr>
        <p:spPr>
          <a:xfrm>
            <a:off x="827088" y="404813"/>
            <a:ext cx="3041650" cy="246062"/>
          </a:xfrm>
        </p:spPr>
        <p:txBody>
          <a:bodyPr/>
          <a:lstStyle/>
          <a:p>
            <a:r>
              <a:rPr lang="ja-JP" altLang="en-US" sz="2800">
                <a:solidFill>
                  <a:srgbClr val="FF0000"/>
                </a:solidFill>
                <a:ea typeface="ＭＳ Ｐゴシック" pitchFamily="50" charset="-128"/>
              </a:rPr>
              <a:t>おしまい</a:t>
            </a:r>
          </a:p>
        </p:txBody>
      </p:sp>
      <p:sp>
        <p:nvSpPr>
          <p:cNvPr id="161795" name="Rectangle 3"/>
          <p:cNvSpPr>
            <a:spLocks noGrp="1" noChangeArrowheads="1"/>
          </p:cNvSpPr>
          <p:nvPr>
            <p:ph type="body" idx="1"/>
          </p:nvPr>
        </p:nvSpPr>
        <p:spPr>
          <a:xfrm>
            <a:off x="908050" y="1574800"/>
            <a:ext cx="7696200" cy="3294063"/>
          </a:xfrm>
        </p:spPr>
        <p:txBody>
          <a:bodyPr/>
          <a:lstStyle/>
          <a:p>
            <a:r>
              <a:rPr lang="ja-JP" altLang="en-US" dirty="0">
                <a:ea typeface="ＭＳ Ｐゴシック" pitchFamily="50" charset="-128"/>
              </a:rPr>
              <a:t>本日は、</a:t>
            </a:r>
            <a:br>
              <a:rPr lang="ja-JP" altLang="en-US" dirty="0">
                <a:ea typeface="ＭＳ Ｐゴシック" pitchFamily="50" charset="-128"/>
              </a:rPr>
            </a:br>
            <a:r>
              <a:rPr lang="ja-JP" altLang="en-US" dirty="0">
                <a:ea typeface="ＭＳ Ｐゴシック" pitchFamily="50" charset="-128"/>
              </a:rPr>
              <a:t>ご協力いただきありがとうございました</a:t>
            </a:r>
          </a:p>
          <a:p>
            <a:r>
              <a:rPr lang="ja-JP" altLang="en-US" dirty="0">
                <a:ea typeface="ＭＳ Ｐゴシック" pitchFamily="50" charset="-128"/>
              </a:rPr>
              <a:t>次回も楽しくみんなでやりましょう</a:t>
            </a:r>
          </a:p>
          <a:p>
            <a:r>
              <a:rPr lang="ja-JP" altLang="en-US" dirty="0">
                <a:ea typeface="ＭＳ Ｐゴシック" pitchFamily="50" charset="-128"/>
              </a:rPr>
              <a:t>防災は、楽しくやらねば続かない！</a:t>
            </a:r>
          </a:p>
          <a:p>
            <a:r>
              <a:rPr lang="ja-JP" altLang="en-US" dirty="0">
                <a:ea typeface="ＭＳ Ｐゴシック" pitchFamily="50" charset="-128"/>
              </a:rPr>
              <a:t>コミュニティこそが</a:t>
            </a:r>
            <a:br>
              <a:rPr lang="ja-JP" altLang="en-US" dirty="0">
                <a:ea typeface="ＭＳ Ｐゴシック" pitchFamily="50" charset="-128"/>
              </a:rPr>
            </a:br>
            <a:r>
              <a:rPr lang="ja-JP" altLang="en-US" dirty="0">
                <a:ea typeface="ＭＳ Ｐゴシック" pitchFamily="50" charset="-128"/>
              </a:rPr>
              <a:t>　　　　　　　 本当のライフラインだ！</a:t>
            </a:r>
            <a:endParaRPr lang="ja-JP" altLang="en-US" sz="2000" b="0" dirty="0">
              <a:solidFill>
                <a:srgbClr val="0000FF"/>
              </a:solidFill>
              <a:ea typeface="ＭＳ Ｐゴシック" pitchFamily="50" charset="-128"/>
            </a:endParaRPr>
          </a:p>
        </p:txBody>
      </p:sp>
      <p:sp>
        <p:nvSpPr>
          <p:cNvPr id="161796" name="Rectangle 4"/>
          <p:cNvSpPr>
            <a:spLocks noChangeArrowheads="1"/>
          </p:cNvSpPr>
          <p:nvPr/>
        </p:nvSpPr>
        <p:spPr bwMode="auto">
          <a:xfrm>
            <a:off x="2700338" y="5516563"/>
            <a:ext cx="5614987" cy="457200"/>
          </a:xfrm>
          <a:prstGeom prst="rect">
            <a:avLst/>
          </a:prstGeom>
          <a:noFill/>
          <a:ln w="9525">
            <a:noFill/>
            <a:miter lim="800000"/>
            <a:headEnd/>
            <a:tailEnd/>
          </a:ln>
          <a:effectLst/>
        </p:spPr>
        <p:txBody>
          <a:bodyPr>
            <a:spAutoFit/>
          </a:bodyPr>
          <a:lstStyle/>
          <a:p>
            <a:pPr algn="l"/>
            <a:r>
              <a:rPr kumimoji="1" lang="ja-JP" altLang="en-US" sz="2400" b="1">
                <a:solidFill>
                  <a:srgbClr val="0000FF"/>
                </a:solidFill>
                <a:latin typeface="Comic Sans MS" pitchFamily="66" charset="0"/>
              </a:rPr>
              <a:t>加古川グリーンシティ防災会でした　</a:t>
            </a:r>
            <a:r>
              <a:rPr kumimoji="1" lang="en-US" altLang="ja-JP" sz="2400" b="1">
                <a:solidFill>
                  <a:srgbClr val="0000FF"/>
                </a:solidFill>
                <a:latin typeface="Comic Sans MS" pitchFamily="66" charset="0"/>
              </a:rPr>
              <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 calcmode="lin" valueType="num">
                                      <p:cBhvr additive="base">
                                        <p:cTn id="7" dur="500" fill="hold"/>
                                        <p:tgtEl>
                                          <p:spTgt spid="16179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179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1500"/>
                                  </p:stCondLst>
                                  <p:childTnLst>
                                    <p:set>
                                      <p:cBhvr>
                                        <p:cTn id="11" dur="1" fill="hold">
                                          <p:stCondLst>
                                            <p:cond delay="0"/>
                                          </p:stCondLst>
                                        </p:cTn>
                                        <p:tgtEl>
                                          <p:spTgt spid="161795">
                                            <p:txEl>
                                              <p:pRg st="1" end="1"/>
                                            </p:txEl>
                                          </p:spTgt>
                                        </p:tgtEl>
                                        <p:attrNameLst>
                                          <p:attrName>style.visibility</p:attrName>
                                        </p:attrNameLst>
                                      </p:cBhvr>
                                      <p:to>
                                        <p:strVal val="visible"/>
                                      </p:to>
                                    </p:set>
                                    <p:anim calcmode="lin" valueType="num">
                                      <p:cBhvr additive="base">
                                        <p:cTn id="12" dur="500" fill="hold"/>
                                        <p:tgtEl>
                                          <p:spTgt spid="161795">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6" fill="hold" grpId="0" nodeType="afterEffect">
                                  <p:stCondLst>
                                    <p:cond delay="1500"/>
                                  </p:stCondLst>
                                  <p:childTnLst>
                                    <p:set>
                                      <p:cBhvr>
                                        <p:cTn id="16" dur="1" fill="hold">
                                          <p:stCondLst>
                                            <p:cond delay="0"/>
                                          </p:stCondLst>
                                        </p:cTn>
                                        <p:tgtEl>
                                          <p:spTgt spid="161795">
                                            <p:txEl>
                                              <p:pRg st="2" end="2"/>
                                            </p:txEl>
                                          </p:spTgt>
                                        </p:tgtEl>
                                        <p:attrNameLst>
                                          <p:attrName>style.visibility</p:attrName>
                                        </p:attrNameLst>
                                      </p:cBhvr>
                                      <p:to>
                                        <p:strVal val="visible"/>
                                      </p:to>
                                    </p:set>
                                    <p:anim calcmode="lin" valueType="num">
                                      <p:cBhvr additive="base">
                                        <p:cTn id="17" dur="500" fill="hold"/>
                                        <p:tgtEl>
                                          <p:spTgt spid="16179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161795">
                                            <p:txEl>
                                              <p:pRg st="3" end="3"/>
                                            </p:txEl>
                                          </p:spTgt>
                                        </p:tgtEl>
                                        <p:attrNameLst>
                                          <p:attrName>style.visibility</p:attrName>
                                        </p:attrNameLst>
                                      </p:cBhvr>
                                      <p:to>
                                        <p:strVal val="visible"/>
                                      </p:to>
                                    </p:set>
                                    <p:anim calcmode="lin" valueType="num">
                                      <p:cBhvr additive="base">
                                        <p:cTn id="23" dur="500" fill="hold"/>
                                        <p:tgtEl>
                                          <p:spTgt spid="161795">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61795">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5" presetClass="entr" presetSubtype="0" fill="hold" grpId="0" nodeType="afterEffect">
                                  <p:stCondLst>
                                    <p:cond delay="3000"/>
                                  </p:stCondLst>
                                  <p:childTnLst>
                                    <p:set>
                                      <p:cBhvr>
                                        <p:cTn id="27" dur="1" fill="hold">
                                          <p:stCondLst>
                                            <p:cond delay="0"/>
                                          </p:stCondLst>
                                        </p:cTn>
                                        <p:tgtEl>
                                          <p:spTgt spid="161796"/>
                                        </p:tgtEl>
                                        <p:attrNameLst>
                                          <p:attrName>style.visibility</p:attrName>
                                        </p:attrNameLst>
                                      </p:cBhvr>
                                      <p:to>
                                        <p:strVal val="visible"/>
                                      </p:to>
                                    </p:set>
                                    <p:anim calcmode="lin" valueType="num">
                                      <p:cBhvr>
                                        <p:cTn id="28" dur="1000" fill="hold"/>
                                        <p:tgtEl>
                                          <p:spTgt spid="161796"/>
                                        </p:tgtEl>
                                        <p:attrNameLst>
                                          <p:attrName>ppt_w</p:attrName>
                                        </p:attrNameLst>
                                      </p:cBhvr>
                                      <p:tavLst>
                                        <p:tav tm="0">
                                          <p:val>
                                            <p:fltVal val="0"/>
                                          </p:val>
                                        </p:tav>
                                        <p:tav tm="100000">
                                          <p:val>
                                            <p:strVal val="#ppt_w"/>
                                          </p:val>
                                        </p:tav>
                                      </p:tavLst>
                                    </p:anim>
                                    <p:anim calcmode="lin" valueType="num">
                                      <p:cBhvr>
                                        <p:cTn id="29" dur="1000" fill="hold"/>
                                        <p:tgtEl>
                                          <p:spTgt spid="161796"/>
                                        </p:tgtEl>
                                        <p:attrNameLst>
                                          <p:attrName>ppt_h</p:attrName>
                                        </p:attrNameLst>
                                      </p:cBhvr>
                                      <p:tavLst>
                                        <p:tav tm="0">
                                          <p:val>
                                            <p:fltVal val="0"/>
                                          </p:val>
                                        </p:tav>
                                        <p:tav tm="100000">
                                          <p:val>
                                            <p:strVal val="#ppt_h"/>
                                          </p:val>
                                        </p:tav>
                                      </p:tavLst>
                                    </p:anim>
                                    <p:anim calcmode="lin" valueType="num">
                                      <p:cBhvr>
                                        <p:cTn id="30" dur="1000" fill="hold"/>
                                        <p:tgtEl>
                                          <p:spTgt spid="16179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179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uiExpand="1" build="p"/>
      <p:bldP spid="1617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3"/>
          <p:cNvSpPr>
            <a:spLocks noGrp="1"/>
          </p:cNvSpPr>
          <p:nvPr>
            <p:ph type="dt" sz="half" idx="10"/>
          </p:nvPr>
        </p:nvSpPr>
        <p:spPr/>
        <p:txBody>
          <a:bodyPr/>
          <a:lstStyle/>
          <a:p>
            <a:r>
              <a:rPr lang="en-US" altLang="ja-JP"/>
              <a:t>www.greencity.gr.jp</a:t>
            </a:r>
          </a:p>
        </p:txBody>
      </p:sp>
      <p:sp>
        <p:nvSpPr>
          <p:cNvPr id="297986" name="Rectangle 2"/>
          <p:cNvSpPr>
            <a:spLocks noGrp="1" noChangeArrowheads="1"/>
          </p:cNvSpPr>
          <p:nvPr>
            <p:ph type="title"/>
          </p:nvPr>
        </p:nvSpPr>
        <p:spPr>
          <a:xfrm>
            <a:off x="581025" y="116632"/>
            <a:ext cx="6870700" cy="700088"/>
          </a:xfrm>
        </p:spPr>
        <p:txBody>
          <a:bodyPr/>
          <a:lstStyle/>
          <a:p>
            <a:r>
              <a:rPr lang="ja-JP" altLang="en-US" dirty="0">
                <a:solidFill>
                  <a:srgbClr val="FF0000"/>
                </a:solidFill>
                <a:ea typeface="ＭＳ Ｐゴシック" pitchFamily="50" charset="-128"/>
              </a:rPr>
              <a:t>ＤＩＧには被害想定が必要！</a:t>
            </a:r>
          </a:p>
        </p:txBody>
      </p:sp>
      <p:pic>
        <p:nvPicPr>
          <p:cNvPr id="2" name="図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792000"/>
            <a:ext cx="5040362" cy="6021939"/>
          </a:xfrm>
          <a:prstGeom prst="rect">
            <a:avLst/>
          </a:prstGeom>
        </p:spPr>
      </p:pic>
      <p:sp>
        <p:nvSpPr>
          <p:cNvPr id="3" name="テキスト ボックス 2"/>
          <p:cNvSpPr txBox="1"/>
          <p:nvPr/>
        </p:nvSpPr>
        <p:spPr>
          <a:xfrm>
            <a:off x="4355976" y="5013176"/>
            <a:ext cx="2937021" cy="369332"/>
          </a:xfrm>
          <a:prstGeom prst="rect">
            <a:avLst/>
          </a:prstGeom>
          <a:noFill/>
        </p:spPr>
        <p:txBody>
          <a:bodyPr wrap="none" rtlCol="0">
            <a:spAutoFit/>
          </a:bodyPr>
          <a:lstStyle/>
          <a:p>
            <a:r>
              <a:rPr kumimoji="1" lang="ja-JP" altLang="en-US" b="1" dirty="0" smtClean="0">
                <a:solidFill>
                  <a:srgbClr val="FF0000"/>
                </a:solidFill>
              </a:rPr>
              <a:t>南海トラフ地震による液状化</a:t>
            </a:r>
            <a:endParaRPr kumimoji="1" lang="ja-JP" altLang="en-US" b="1" dirty="0">
              <a:solidFill>
                <a:srgbClr val="FF0000"/>
              </a:solidFill>
            </a:endParaRPr>
          </a:p>
        </p:txBody>
      </p:sp>
    </p:spTree>
    <p:extLst>
      <p:ext uri="{BB962C8B-B14F-4D97-AF65-F5344CB8AC3E}">
        <p14:creationId xmlns:p14="http://schemas.microsoft.com/office/powerpoint/2010/main" val="204409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山崎断層帯の活断層位地"/>
          <p:cNvPicPr>
            <a:picLocks noChangeAspect="1" noChangeArrowheads="1"/>
          </p:cNvPicPr>
          <p:nvPr/>
        </p:nvPicPr>
        <p:blipFill>
          <a:blip r:embed="rId3" cstate="print"/>
          <a:srcRect/>
          <a:stretch>
            <a:fillRect/>
          </a:stretch>
        </p:blipFill>
        <p:spPr bwMode="auto">
          <a:xfrm>
            <a:off x="250825" y="1484313"/>
            <a:ext cx="8459788" cy="4968875"/>
          </a:xfrm>
          <a:prstGeom prst="rect">
            <a:avLst/>
          </a:prstGeom>
          <a:noFill/>
        </p:spPr>
      </p:pic>
      <p:sp>
        <p:nvSpPr>
          <p:cNvPr id="6" name="日付プレースホルダ 3"/>
          <p:cNvSpPr>
            <a:spLocks noGrp="1"/>
          </p:cNvSpPr>
          <p:nvPr>
            <p:ph type="dt" sz="half" idx="10"/>
          </p:nvPr>
        </p:nvSpPr>
        <p:spPr/>
        <p:txBody>
          <a:bodyPr/>
          <a:lstStyle/>
          <a:p>
            <a:r>
              <a:rPr lang="en-US" altLang="ja-JP"/>
              <a:t>www.greencity.gr.jp</a:t>
            </a:r>
          </a:p>
        </p:txBody>
      </p:sp>
      <p:sp>
        <p:nvSpPr>
          <p:cNvPr id="289795" name="Rectangle 3"/>
          <p:cNvSpPr>
            <a:spLocks noGrp="1" noChangeArrowheads="1"/>
          </p:cNvSpPr>
          <p:nvPr>
            <p:ph type="title"/>
          </p:nvPr>
        </p:nvSpPr>
        <p:spPr>
          <a:xfrm>
            <a:off x="468313" y="836613"/>
            <a:ext cx="3311525" cy="431800"/>
          </a:xfrm>
        </p:spPr>
        <p:txBody>
          <a:bodyPr/>
          <a:lstStyle/>
          <a:p>
            <a:r>
              <a:rPr lang="ja-JP" altLang="en-US" sz="2800">
                <a:solidFill>
                  <a:srgbClr val="008000"/>
                </a:solidFill>
                <a:ea typeface="ＭＳ Ｐゴシック" pitchFamily="50" charset="-128"/>
              </a:rPr>
              <a:t>山崎断層帯</a:t>
            </a:r>
          </a:p>
        </p:txBody>
      </p:sp>
      <p:sp>
        <p:nvSpPr>
          <p:cNvPr id="289796" name="Rectangle 4"/>
          <p:cNvSpPr>
            <a:spLocks noChangeArrowheads="1"/>
          </p:cNvSpPr>
          <p:nvPr/>
        </p:nvSpPr>
        <p:spPr bwMode="auto">
          <a:xfrm>
            <a:off x="827088" y="1125538"/>
            <a:ext cx="7561262" cy="430212"/>
          </a:xfrm>
          <a:prstGeom prst="rect">
            <a:avLst/>
          </a:prstGeom>
          <a:noFill/>
          <a:ln w="9525">
            <a:noFill/>
            <a:miter lim="800000"/>
            <a:headEnd/>
            <a:tailEnd/>
          </a:ln>
        </p:spPr>
        <p:txBody>
          <a:bodyPr anchor="b"/>
          <a:lstStyle/>
          <a:p>
            <a:pPr algn="l"/>
            <a:r>
              <a:rPr lang="ja-JP" altLang="en-US" sz="1600" b="1">
                <a:solidFill>
                  <a:srgbClr val="000000"/>
                </a:solidFill>
                <a:latin typeface="Verdana" pitchFamily="34" charset="0"/>
              </a:rPr>
              <a:t>大原・土万</a:t>
            </a:r>
            <a:r>
              <a:rPr lang="ja-JP" altLang="en-US" sz="1200" b="1">
                <a:solidFill>
                  <a:srgbClr val="000000"/>
                </a:solidFill>
                <a:latin typeface="Verdana" pitchFamily="34" charset="0"/>
              </a:rPr>
              <a:t>（ひじま）</a:t>
            </a:r>
            <a:r>
              <a:rPr lang="ja-JP" altLang="en-US" sz="1600" b="1">
                <a:solidFill>
                  <a:srgbClr val="000000"/>
                </a:solidFill>
                <a:latin typeface="Verdana" pitchFamily="34" charset="0"/>
              </a:rPr>
              <a:t>・安富・暮坂峠・琵琶甲・三木　断層</a:t>
            </a:r>
          </a:p>
        </p:txBody>
      </p:sp>
      <p:sp>
        <p:nvSpPr>
          <p:cNvPr id="289798" name="Rectangle 6"/>
          <p:cNvSpPr>
            <a:spLocks noChangeArrowheads="1"/>
          </p:cNvSpPr>
          <p:nvPr/>
        </p:nvSpPr>
        <p:spPr bwMode="gray">
          <a:xfrm>
            <a:off x="611188" y="333375"/>
            <a:ext cx="4465637" cy="431800"/>
          </a:xfrm>
          <a:prstGeom prst="rect">
            <a:avLst/>
          </a:prstGeom>
          <a:noFill/>
          <a:ln w="9525">
            <a:noFill/>
            <a:miter lim="800000"/>
            <a:headEnd/>
            <a:tailEnd/>
          </a:ln>
          <a:effectLst/>
        </p:spPr>
        <p:txBody>
          <a:bodyPr anchor="ctr"/>
          <a:lstStyle/>
          <a:p>
            <a:pPr algn="l"/>
            <a:r>
              <a:rPr lang="ja-JP" altLang="en-US" sz="3200" b="1">
                <a:solidFill>
                  <a:srgbClr val="FF0000"/>
                </a:solidFill>
                <a:latin typeface="Verdana" pitchFamily="34" charset="0"/>
              </a:rPr>
              <a:t>私たちの身近な危険</a:t>
            </a:r>
          </a:p>
        </p:txBody>
      </p:sp>
      <p:grpSp>
        <p:nvGrpSpPr>
          <p:cNvPr id="44" name="グループ化 43"/>
          <p:cNvGrpSpPr/>
          <p:nvPr/>
        </p:nvGrpSpPr>
        <p:grpSpPr>
          <a:xfrm>
            <a:off x="899592" y="2060848"/>
            <a:ext cx="7128792" cy="3168352"/>
            <a:chOff x="899592" y="2060848"/>
            <a:chExt cx="7128792" cy="3168352"/>
          </a:xfrm>
        </p:grpSpPr>
        <p:cxnSp>
          <p:nvCxnSpPr>
            <p:cNvPr id="32" name="直線コネクタ 31"/>
            <p:cNvCxnSpPr/>
            <p:nvPr/>
          </p:nvCxnSpPr>
          <p:spPr bwMode="auto">
            <a:xfrm>
              <a:off x="899592" y="2348880"/>
              <a:ext cx="936104" cy="0"/>
            </a:xfrm>
            <a:prstGeom prst="line">
              <a:avLst/>
            </a:prstGeom>
            <a:solidFill>
              <a:schemeClr val="accent1"/>
            </a:solidFill>
            <a:ln w="63500" cap="flat" cmpd="sng" algn="ctr">
              <a:solidFill>
                <a:srgbClr val="FF0000">
                  <a:alpha val="50000"/>
                </a:srgbClr>
              </a:solidFill>
              <a:prstDash val="solid"/>
              <a:round/>
              <a:headEnd type="none" w="med" len="med"/>
              <a:tailEnd type="none" w="med" len="med"/>
            </a:ln>
            <a:effectLst/>
          </p:spPr>
        </p:cxnSp>
        <p:cxnSp>
          <p:nvCxnSpPr>
            <p:cNvPr id="35" name="直線コネクタ 34"/>
            <p:cNvCxnSpPr/>
            <p:nvPr/>
          </p:nvCxnSpPr>
          <p:spPr bwMode="auto">
            <a:xfrm flipV="1">
              <a:off x="1835696" y="2060848"/>
              <a:ext cx="1224136" cy="288032"/>
            </a:xfrm>
            <a:prstGeom prst="line">
              <a:avLst/>
            </a:prstGeom>
            <a:solidFill>
              <a:schemeClr val="accent1"/>
            </a:solidFill>
            <a:ln w="63500" cap="flat" cmpd="sng" algn="ctr">
              <a:solidFill>
                <a:srgbClr val="FF0000">
                  <a:alpha val="50000"/>
                </a:srgbClr>
              </a:solidFill>
              <a:prstDash val="solid"/>
              <a:round/>
              <a:headEnd type="none" w="med" len="med"/>
              <a:tailEnd type="none" w="med" len="med"/>
            </a:ln>
            <a:effectLst/>
          </p:spPr>
        </p:cxnSp>
        <p:cxnSp>
          <p:nvCxnSpPr>
            <p:cNvPr id="38" name="直線コネクタ 37"/>
            <p:cNvCxnSpPr/>
            <p:nvPr/>
          </p:nvCxnSpPr>
          <p:spPr bwMode="auto">
            <a:xfrm>
              <a:off x="3059832" y="2060848"/>
              <a:ext cx="4968552" cy="2664296"/>
            </a:xfrm>
            <a:prstGeom prst="line">
              <a:avLst/>
            </a:prstGeom>
            <a:solidFill>
              <a:schemeClr val="accent1"/>
            </a:solidFill>
            <a:ln w="63500" cap="flat" cmpd="sng" algn="ctr">
              <a:solidFill>
                <a:srgbClr val="FF0000">
                  <a:alpha val="50000"/>
                </a:srgbClr>
              </a:solidFill>
              <a:prstDash val="solid"/>
              <a:round/>
              <a:headEnd type="none" w="med" len="med"/>
              <a:tailEnd type="none" w="med" len="med"/>
            </a:ln>
            <a:effectLst/>
          </p:spPr>
        </p:cxnSp>
        <p:cxnSp>
          <p:nvCxnSpPr>
            <p:cNvPr id="41" name="直線コネクタ 40"/>
            <p:cNvCxnSpPr/>
            <p:nvPr/>
          </p:nvCxnSpPr>
          <p:spPr bwMode="auto">
            <a:xfrm rot="10800000" flipV="1">
              <a:off x="7164288" y="4725144"/>
              <a:ext cx="864096" cy="504056"/>
            </a:xfrm>
            <a:prstGeom prst="line">
              <a:avLst/>
            </a:prstGeom>
            <a:solidFill>
              <a:schemeClr val="accent1"/>
            </a:solidFill>
            <a:ln w="63500" cap="flat" cmpd="sng" algn="ctr">
              <a:solidFill>
                <a:srgbClr val="FF0000">
                  <a:alpha val="50000"/>
                </a:srgbClr>
              </a:solidFill>
              <a:prstDash val="solid"/>
              <a:round/>
              <a:headEnd type="none" w="med" len="med"/>
              <a:tailEnd type="none" w="med" len="med"/>
            </a:ln>
            <a:effectLst/>
          </p:spPr>
        </p:cxnSp>
      </p:grpSp>
    </p:spTree>
    <p:extLst>
      <p:ext uri="{BB962C8B-B14F-4D97-AF65-F5344CB8AC3E}">
        <p14:creationId xmlns:p14="http://schemas.microsoft.com/office/powerpoint/2010/main" val="9839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 3"/>
          <p:cNvSpPr>
            <a:spLocks noGrp="1"/>
          </p:cNvSpPr>
          <p:nvPr>
            <p:ph type="dt" sz="half" idx="10"/>
          </p:nvPr>
        </p:nvSpPr>
        <p:spPr/>
        <p:txBody>
          <a:bodyPr/>
          <a:lstStyle/>
          <a:p>
            <a:r>
              <a:rPr lang="en-US" altLang="ja-JP"/>
              <a:t>www.greencity.gr.jp</a:t>
            </a:r>
          </a:p>
        </p:txBody>
      </p:sp>
      <p:sp>
        <p:nvSpPr>
          <p:cNvPr id="297986" name="Rectangle 2"/>
          <p:cNvSpPr>
            <a:spLocks noGrp="1" noChangeArrowheads="1"/>
          </p:cNvSpPr>
          <p:nvPr>
            <p:ph type="title"/>
          </p:nvPr>
        </p:nvSpPr>
        <p:spPr>
          <a:xfrm>
            <a:off x="581025" y="116632"/>
            <a:ext cx="6870700" cy="700088"/>
          </a:xfrm>
        </p:spPr>
        <p:txBody>
          <a:bodyPr/>
          <a:lstStyle/>
          <a:p>
            <a:r>
              <a:rPr lang="ja-JP" altLang="en-US" dirty="0">
                <a:solidFill>
                  <a:srgbClr val="FF0000"/>
                </a:solidFill>
                <a:ea typeface="ＭＳ Ｐゴシック" pitchFamily="50" charset="-128"/>
              </a:rPr>
              <a:t>ＤＩＧには被害想定が必要！</a:t>
            </a:r>
          </a:p>
        </p:txBody>
      </p:sp>
      <p:pic>
        <p:nvPicPr>
          <p:cNvPr id="2" name="図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792000"/>
            <a:ext cx="5033742" cy="5971224"/>
          </a:xfrm>
          <a:prstGeom prst="rect">
            <a:avLst/>
          </a:prstGeom>
        </p:spPr>
      </p:pic>
    </p:spTree>
    <p:extLst>
      <p:ext uri="{BB962C8B-B14F-4D97-AF65-F5344CB8AC3E}">
        <p14:creationId xmlns:p14="http://schemas.microsoft.com/office/powerpoint/2010/main" val="98667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mple">
  <a:themeElements>
    <a:clrScheme name="sample 2">
      <a:dk1>
        <a:srgbClr val="4D4D4D"/>
      </a:dk1>
      <a:lt1>
        <a:srgbClr val="FFFFFF"/>
      </a:lt1>
      <a:dk2>
        <a:srgbClr val="0D8797"/>
      </a:dk2>
      <a:lt2>
        <a:srgbClr val="C0C0C0"/>
      </a:lt2>
      <a:accent1>
        <a:srgbClr val="8BB44E"/>
      </a:accent1>
      <a:accent2>
        <a:srgbClr val="4CB06D"/>
      </a:accent2>
      <a:accent3>
        <a:srgbClr val="FFFFFF"/>
      </a:accent3>
      <a:accent4>
        <a:srgbClr val="404040"/>
      </a:accent4>
      <a:accent5>
        <a:srgbClr val="C4D6B2"/>
      </a:accent5>
      <a:accent6>
        <a:srgbClr val="449F62"/>
      </a:accent6>
      <a:hlink>
        <a:srgbClr val="7B9CB5"/>
      </a:hlink>
      <a:folHlink>
        <a:srgbClr val="B3C1A1"/>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sample 1">
        <a:dk1>
          <a:srgbClr val="4D4D4D"/>
        </a:dk1>
        <a:lt1>
          <a:srgbClr val="FFFFFF"/>
        </a:lt1>
        <a:dk2>
          <a:srgbClr val="51A0B9"/>
        </a:dk2>
        <a:lt2>
          <a:srgbClr val="DDDDDD"/>
        </a:lt2>
        <a:accent1>
          <a:srgbClr val="438ACB"/>
        </a:accent1>
        <a:accent2>
          <a:srgbClr val="77AE26"/>
        </a:accent2>
        <a:accent3>
          <a:srgbClr val="FFFFFF"/>
        </a:accent3>
        <a:accent4>
          <a:srgbClr val="404040"/>
        </a:accent4>
        <a:accent5>
          <a:srgbClr val="B0C4E2"/>
        </a:accent5>
        <a:accent6>
          <a:srgbClr val="6B9D21"/>
        </a:accent6>
        <a:hlink>
          <a:srgbClr val="449878"/>
        </a:hlink>
        <a:folHlink>
          <a:srgbClr val="90A8B0"/>
        </a:folHlink>
      </a:clrScheme>
      <a:clrMap bg1="lt1" tx1="dk1" bg2="lt2" tx2="dk2" accent1="accent1" accent2="accent2" accent3="accent3" accent4="accent4" accent5="accent5" accent6="accent6" hlink="hlink" folHlink="folHlink"/>
    </a:extraClrScheme>
    <a:extraClrScheme>
      <a:clrScheme name="sample 2">
        <a:dk1>
          <a:srgbClr val="4D4D4D"/>
        </a:dk1>
        <a:lt1>
          <a:srgbClr val="FFFFFF"/>
        </a:lt1>
        <a:dk2>
          <a:srgbClr val="0D8797"/>
        </a:dk2>
        <a:lt2>
          <a:srgbClr val="C0C0C0"/>
        </a:lt2>
        <a:accent1>
          <a:srgbClr val="8BB44E"/>
        </a:accent1>
        <a:accent2>
          <a:srgbClr val="4CB06D"/>
        </a:accent2>
        <a:accent3>
          <a:srgbClr val="FFFFFF"/>
        </a:accent3>
        <a:accent4>
          <a:srgbClr val="404040"/>
        </a:accent4>
        <a:accent5>
          <a:srgbClr val="C4D6B2"/>
        </a:accent5>
        <a:accent6>
          <a:srgbClr val="449F62"/>
        </a:accent6>
        <a:hlink>
          <a:srgbClr val="7B9CB5"/>
        </a:hlink>
        <a:folHlink>
          <a:srgbClr val="B3C1A1"/>
        </a:folHlink>
      </a:clrScheme>
      <a:clrMap bg1="lt1" tx1="dk1" bg2="lt2" tx2="dk2" accent1="accent1" accent2="accent2" accent3="accent3" accent4="accent4" accent5="accent5" accent6="accent6" hlink="hlink" folHlink="folHlink"/>
    </a:extraClrScheme>
    <a:extraClrScheme>
      <a:clrScheme name="sample 3">
        <a:dk1>
          <a:srgbClr val="000066"/>
        </a:dk1>
        <a:lt1>
          <a:srgbClr val="FFFFFF"/>
        </a:lt1>
        <a:dk2>
          <a:srgbClr val="3491C4"/>
        </a:dk2>
        <a:lt2>
          <a:srgbClr val="DDDDDD"/>
        </a:lt2>
        <a:accent1>
          <a:srgbClr val="32B66E"/>
        </a:accent1>
        <a:accent2>
          <a:srgbClr val="36623F"/>
        </a:accent2>
        <a:accent3>
          <a:srgbClr val="FFFFFF"/>
        </a:accent3>
        <a:accent4>
          <a:srgbClr val="000056"/>
        </a:accent4>
        <a:accent5>
          <a:srgbClr val="ADD7BA"/>
        </a:accent5>
        <a:accent6>
          <a:srgbClr val="305838"/>
        </a:accent6>
        <a:hlink>
          <a:srgbClr val="4C9BBA"/>
        </a:hlink>
        <a:folHlink>
          <a:srgbClr val="A4D0A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PED2_T03013</Template>
  <TotalTime>9659</TotalTime>
  <Words>2282</Words>
  <Application>Microsoft Office PowerPoint</Application>
  <PresentationFormat>画面に合わせる (4:3)</PresentationFormat>
  <Paragraphs>579</Paragraphs>
  <Slides>62</Slides>
  <Notes>32</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62</vt:i4>
      </vt:variant>
    </vt:vector>
  </HeadingPairs>
  <TitlesOfParts>
    <vt:vector size="73" baseType="lpstr">
      <vt:lpstr>ＡＲＰ浪漫明朝体Ｕ</vt:lpstr>
      <vt:lpstr>ＤＦ特太ゴシック体</vt:lpstr>
      <vt:lpstr>HGｺﾞｼｯｸE</vt:lpstr>
      <vt:lpstr>ＭＳ Ｐゴシック</vt:lpstr>
      <vt:lpstr>ＭＳ Ｐ明朝</vt:lpstr>
      <vt:lpstr>ＭＳ ゴシック</vt:lpstr>
      <vt:lpstr>Arial</vt:lpstr>
      <vt:lpstr>Comic Sans MS</vt:lpstr>
      <vt:lpstr>Verdana</vt:lpstr>
      <vt:lpstr>Wingdings</vt:lpstr>
      <vt:lpstr>sample</vt:lpstr>
      <vt:lpstr>ＤＩＧ</vt:lpstr>
      <vt:lpstr>開催に先立ち</vt:lpstr>
      <vt:lpstr>防災ゲーム　ＤＩＧ　説明</vt:lpstr>
      <vt:lpstr>防災ゲーム　ＤＩＧ　説明</vt:lpstr>
      <vt:lpstr>ＤＩＧにむけてガイダンス</vt:lpstr>
      <vt:lpstr>ＤＩＧには被害想定が必要！</vt:lpstr>
      <vt:lpstr>ＤＩＧには被害想定が必要！</vt:lpstr>
      <vt:lpstr>山崎断層帯</vt:lpstr>
      <vt:lpstr>ＤＩＧには被害想定が必要！</vt:lpstr>
      <vt:lpstr>ＤＩＧには被害想定が必要！</vt:lpstr>
      <vt:lpstr>古地図にも目を向けました</vt:lpstr>
      <vt:lpstr>PowerPoint プレゼンテーション</vt:lpstr>
      <vt:lpstr>ゲームの前に</vt:lpstr>
      <vt:lpstr>アイテムの確認</vt:lpstr>
      <vt:lpstr>PowerPoint プレゼンテーション</vt:lpstr>
      <vt:lpstr>地図への書き込み </vt:lpstr>
      <vt:lpstr>私たちの地域を知ろう</vt:lpstr>
      <vt:lpstr>まちを知り、人を知る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グリーンシティの地図</vt:lpstr>
      <vt:lpstr>グリーンシティを知ろう</vt:lpstr>
      <vt:lpstr>グリーンシティを知ろう</vt:lpstr>
      <vt:lpstr>いよいよです</vt:lpstr>
      <vt:lpstr>災害状況の付加</vt:lpstr>
      <vt:lpstr>いよいよ、想定訓練だ！</vt:lpstr>
      <vt:lpstr>想定範囲</vt:lpstr>
      <vt:lpstr>さぁ、あなたの状況の発表 </vt:lpstr>
      <vt:lpstr>PowerPoint プレゼンテーション</vt:lpstr>
      <vt:lpstr>地震発生！</vt:lpstr>
      <vt:lpstr>災　害　想　定　カ　ー　ド　０ </vt:lpstr>
      <vt:lpstr>災　害　想　定　カ　ー　ド　１ </vt:lpstr>
      <vt:lpstr>災　害　想　定　カ　ー　ド　２　</vt:lpstr>
      <vt:lpstr>状　況　カ　ー　ド </vt:lpstr>
      <vt:lpstr>平成27年5月4日（祝・月）午後１：１２</vt:lpstr>
      <vt:lpstr>電柱倒壊</vt:lpstr>
      <vt:lpstr>電柱倒壊</vt:lpstr>
      <vt:lpstr>PowerPoint プレゼンテーション</vt:lpstr>
      <vt:lpstr>災　害　想　定　カ　ー　ド　４ </vt:lpstr>
      <vt:lpstr>災　害　想　定　カ　ー　ド　５ </vt:lpstr>
      <vt:lpstr>災　害　想　定　カ　ー　ド　６</vt:lpstr>
      <vt:lpstr>災　害　想　定　カ　ー　ド　７</vt:lpstr>
      <vt:lpstr>災　害　想　定　カ　ー　ド　８</vt:lpstr>
      <vt:lpstr>災　害　想　定　カ　ー　ド　９</vt:lpstr>
      <vt:lpstr>災　害　想　定　カ　ー　ド　１０</vt:lpstr>
      <vt:lpstr>災　害　想　定　カ　ー　ド　１１</vt:lpstr>
      <vt:lpstr>津波の到達</vt:lpstr>
      <vt:lpstr>津波 第一波到達まで</vt:lpstr>
      <vt:lpstr>災　害　想　定　カ　ー　ド　１２</vt:lpstr>
      <vt:lpstr>災　害　想　定　カ　ー　ド　１３　</vt:lpstr>
      <vt:lpstr>災　害　想　定　カ　ー　ド　１４</vt:lpstr>
      <vt:lpstr>災　害　想　定　カ　ー　ド　１５</vt:lpstr>
      <vt:lpstr>災　害　想　定　カ　ー　ド　１６　</vt:lpstr>
      <vt:lpstr>災　害　想　定　カ　ー　ド　１７　</vt:lpstr>
      <vt:lpstr>災　害　想　定　カ　ー　ド　１８　</vt:lpstr>
      <vt:lpstr>ま　と　め</vt:lpstr>
      <vt:lpstr>本日のゲスト</vt:lpstr>
      <vt:lpstr>理事長挨拶</vt:lpstr>
      <vt:lpstr>おしまい</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実践！ＤＩＧをやってみよう！</dc:title>
  <dc:creator>大西賞典</dc:creator>
  <cp:lastModifiedBy>大西賞典</cp:lastModifiedBy>
  <cp:revision>411</cp:revision>
  <dcterms:created xsi:type="dcterms:W3CDTF">2005-04-08T04:47:28Z</dcterms:created>
  <dcterms:modified xsi:type="dcterms:W3CDTF">2015-04-09T07:49:45Z</dcterms:modified>
</cp:coreProperties>
</file>